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8"/>
  </p:notesMasterIdLst>
  <p:sldIdLst>
    <p:sldId id="102975" r:id="rId5"/>
    <p:sldId id="102982" r:id="rId6"/>
    <p:sldId id="10298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77CF9E-35EB-4D7B-891D-3E908ACB72FC}" v="86" dt="2026-03-19T22:04:12.546"/>
    <p1510:client id="{CA3C3F98-4EC2-47A7-957B-94C48FA3DBA8}" v="10" dt="2026-03-19T22:18:00.6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79AB17-6181-4244-AD44-26501867F362}" type="datetimeFigureOut">
              <a:rPr lang="en-AU" smtClean="0"/>
              <a:t>26/03/2026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CFBFD0-3E70-400C-AE46-00ABDACFB4E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4659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17">
            <a:extLst>
              <a:ext uri="{FF2B5EF4-FFF2-40B4-BE49-F238E27FC236}">
                <a16:creationId xmlns:a16="http://schemas.microsoft.com/office/drawing/2014/main" id="{20B811E2-3E36-6745-A42E-829FA3879AB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649133" y="-17243"/>
            <a:ext cx="8547096" cy="6875244"/>
          </a:xfrm>
          <a:custGeom>
            <a:avLst/>
            <a:gdLst>
              <a:gd name="connsiteX0" fmla="*/ 0 w 4572000"/>
              <a:gd name="connsiteY0" fmla="*/ 5143500 h 5143500"/>
              <a:gd name="connsiteX1" fmla="*/ 1143000 w 4572000"/>
              <a:gd name="connsiteY1" fmla="*/ 0 h 5143500"/>
              <a:gd name="connsiteX2" fmla="*/ 3429000 w 4572000"/>
              <a:gd name="connsiteY2" fmla="*/ 0 h 5143500"/>
              <a:gd name="connsiteX3" fmla="*/ 4572000 w 4572000"/>
              <a:gd name="connsiteY3" fmla="*/ 5143500 h 5143500"/>
              <a:gd name="connsiteX4" fmla="*/ 0 w 4572000"/>
              <a:gd name="connsiteY4" fmla="*/ 5143500 h 5143500"/>
              <a:gd name="connsiteX0" fmla="*/ 0 w 4572000"/>
              <a:gd name="connsiteY0" fmla="*/ 5143500 h 5143500"/>
              <a:gd name="connsiteX1" fmla="*/ 1143000 w 4572000"/>
              <a:gd name="connsiteY1" fmla="*/ 0 h 5143500"/>
              <a:gd name="connsiteX2" fmla="*/ 4569643 w 4572000"/>
              <a:gd name="connsiteY2" fmla="*/ 0 h 5143500"/>
              <a:gd name="connsiteX3" fmla="*/ 4572000 w 4572000"/>
              <a:gd name="connsiteY3" fmla="*/ 5143500 h 5143500"/>
              <a:gd name="connsiteX4" fmla="*/ 0 w 4572000"/>
              <a:gd name="connsiteY4" fmla="*/ 5143500 h 5143500"/>
              <a:gd name="connsiteX0" fmla="*/ 930896 w 5502896"/>
              <a:gd name="connsiteY0" fmla="*/ 5143500 h 5143500"/>
              <a:gd name="connsiteX1" fmla="*/ 0 w 5502896"/>
              <a:gd name="connsiteY1" fmla="*/ 0 h 5143500"/>
              <a:gd name="connsiteX2" fmla="*/ 5500539 w 5502896"/>
              <a:gd name="connsiteY2" fmla="*/ 0 h 5143500"/>
              <a:gd name="connsiteX3" fmla="*/ 5502896 w 5502896"/>
              <a:gd name="connsiteY3" fmla="*/ 5143500 h 5143500"/>
              <a:gd name="connsiteX4" fmla="*/ 930896 w 5502896"/>
              <a:gd name="connsiteY4" fmla="*/ 5143500 h 5143500"/>
              <a:gd name="connsiteX0" fmla="*/ 1703894 w 5502896"/>
              <a:gd name="connsiteY0" fmla="*/ 5143500 h 5143500"/>
              <a:gd name="connsiteX1" fmla="*/ 0 w 5502896"/>
              <a:gd name="connsiteY1" fmla="*/ 0 h 5143500"/>
              <a:gd name="connsiteX2" fmla="*/ 5500539 w 5502896"/>
              <a:gd name="connsiteY2" fmla="*/ 0 h 5143500"/>
              <a:gd name="connsiteX3" fmla="*/ 5502896 w 5502896"/>
              <a:gd name="connsiteY3" fmla="*/ 5143500 h 5143500"/>
              <a:gd name="connsiteX4" fmla="*/ 1703894 w 5502896"/>
              <a:gd name="connsiteY4" fmla="*/ 5143500 h 5143500"/>
              <a:gd name="connsiteX0" fmla="*/ 2354344 w 5502896"/>
              <a:gd name="connsiteY0" fmla="*/ 5143500 h 5143500"/>
              <a:gd name="connsiteX1" fmla="*/ 0 w 5502896"/>
              <a:gd name="connsiteY1" fmla="*/ 0 h 5143500"/>
              <a:gd name="connsiteX2" fmla="*/ 5500539 w 5502896"/>
              <a:gd name="connsiteY2" fmla="*/ 0 h 5143500"/>
              <a:gd name="connsiteX3" fmla="*/ 5502896 w 5502896"/>
              <a:gd name="connsiteY3" fmla="*/ 5143500 h 5143500"/>
              <a:gd name="connsiteX4" fmla="*/ 2354344 w 5502896"/>
              <a:gd name="connsiteY4" fmla="*/ 5143500 h 5143500"/>
              <a:gd name="connsiteX0" fmla="*/ 3560975 w 5502896"/>
              <a:gd name="connsiteY0" fmla="*/ 5143500 h 5143500"/>
              <a:gd name="connsiteX1" fmla="*/ 0 w 5502896"/>
              <a:gd name="connsiteY1" fmla="*/ 0 h 5143500"/>
              <a:gd name="connsiteX2" fmla="*/ 5500539 w 5502896"/>
              <a:gd name="connsiteY2" fmla="*/ 0 h 5143500"/>
              <a:gd name="connsiteX3" fmla="*/ 5502896 w 5502896"/>
              <a:gd name="connsiteY3" fmla="*/ 5143500 h 5143500"/>
              <a:gd name="connsiteX4" fmla="*/ 3560975 w 5502896"/>
              <a:gd name="connsiteY4" fmla="*/ 5143500 h 5143500"/>
              <a:gd name="connsiteX0" fmla="*/ 4060437 w 6002358"/>
              <a:gd name="connsiteY0" fmla="*/ 5143500 h 5143500"/>
              <a:gd name="connsiteX1" fmla="*/ 0 w 6002358"/>
              <a:gd name="connsiteY1" fmla="*/ 0 h 5143500"/>
              <a:gd name="connsiteX2" fmla="*/ 6000001 w 6002358"/>
              <a:gd name="connsiteY2" fmla="*/ 0 h 5143500"/>
              <a:gd name="connsiteX3" fmla="*/ 6002358 w 6002358"/>
              <a:gd name="connsiteY3" fmla="*/ 5143500 h 5143500"/>
              <a:gd name="connsiteX4" fmla="*/ 4060437 w 6002358"/>
              <a:gd name="connsiteY4" fmla="*/ 5143500 h 5143500"/>
              <a:gd name="connsiteX0" fmla="*/ 3122984 w 6002358"/>
              <a:gd name="connsiteY0" fmla="*/ 5151184 h 5151184"/>
              <a:gd name="connsiteX1" fmla="*/ 0 w 6002358"/>
              <a:gd name="connsiteY1" fmla="*/ 0 h 5151184"/>
              <a:gd name="connsiteX2" fmla="*/ 6000001 w 6002358"/>
              <a:gd name="connsiteY2" fmla="*/ 0 h 5151184"/>
              <a:gd name="connsiteX3" fmla="*/ 6002358 w 6002358"/>
              <a:gd name="connsiteY3" fmla="*/ 5143500 h 5151184"/>
              <a:gd name="connsiteX4" fmla="*/ 3122984 w 6002358"/>
              <a:gd name="connsiteY4" fmla="*/ 5151184 h 5151184"/>
              <a:gd name="connsiteX0" fmla="*/ 3361189 w 6002358"/>
              <a:gd name="connsiteY0" fmla="*/ 5151184 h 5151184"/>
              <a:gd name="connsiteX1" fmla="*/ 0 w 6002358"/>
              <a:gd name="connsiteY1" fmla="*/ 0 h 5151184"/>
              <a:gd name="connsiteX2" fmla="*/ 6000001 w 6002358"/>
              <a:gd name="connsiteY2" fmla="*/ 0 h 5151184"/>
              <a:gd name="connsiteX3" fmla="*/ 6002358 w 6002358"/>
              <a:gd name="connsiteY3" fmla="*/ 5143500 h 5151184"/>
              <a:gd name="connsiteX4" fmla="*/ 3361189 w 6002358"/>
              <a:gd name="connsiteY4" fmla="*/ 5151184 h 5151184"/>
              <a:gd name="connsiteX0" fmla="*/ 3822231 w 6463400"/>
              <a:gd name="connsiteY0" fmla="*/ 5151184 h 5151184"/>
              <a:gd name="connsiteX1" fmla="*/ 0 w 6463400"/>
              <a:gd name="connsiteY1" fmla="*/ 0 h 5151184"/>
              <a:gd name="connsiteX2" fmla="*/ 6461043 w 6463400"/>
              <a:gd name="connsiteY2" fmla="*/ 0 h 5151184"/>
              <a:gd name="connsiteX3" fmla="*/ 6463400 w 6463400"/>
              <a:gd name="connsiteY3" fmla="*/ 5143500 h 5151184"/>
              <a:gd name="connsiteX4" fmla="*/ 3822231 w 6463400"/>
              <a:gd name="connsiteY4" fmla="*/ 5151184 h 5151184"/>
              <a:gd name="connsiteX0" fmla="*/ 4452322 w 6463400"/>
              <a:gd name="connsiteY0" fmla="*/ 5143500 h 5143500"/>
              <a:gd name="connsiteX1" fmla="*/ 0 w 6463400"/>
              <a:gd name="connsiteY1" fmla="*/ 0 h 5143500"/>
              <a:gd name="connsiteX2" fmla="*/ 6461043 w 6463400"/>
              <a:gd name="connsiteY2" fmla="*/ 0 h 5143500"/>
              <a:gd name="connsiteX3" fmla="*/ 6463400 w 6463400"/>
              <a:gd name="connsiteY3" fmla="*/ 5143500 h 5143500"/>
              <a:gd name="connsiteX4" fmla="*/ 4452322 w 6463400"/>
              <a:gd name="connsiteY4" fmla="*/ 5143500 h 5143500"/>
              <a:gd name="connsiteX0" fmla="*/ 3776127 w 5787205"/>
              <a:gd name="connsiteY0" fmla="*/ 5143500 h 5143500"/>
              <a:gd name="connsiteX1" fmla="*/ 0 w 5787205"/>
              <a:gd name="connsiteY1" fmla="*/ 0 h 5143500"/>
              <a:gd name="connsiteX2" fmla="*/ 5784848 w 5787205"/>
              <a:gd name="connsiteY2" fmla="*/ 0 h 5143500"/>
              <a:gd name="connsiteX3" fmla="*/ 5787205 w 5787205"/>
              <a:gd name="connsiteY3" fmla="*/ 5143500 h 5143500"/>
              <a:gd name="connsiteX4" fmla="*/ 3776127 w 5787205"/>
              <a:gd name="connsiteY4" fmla="*/ 5143500 h 5143500"/>
              <a:gd name="connsiteX0" fmla="*/ 4698211 w 5787205"/>
              <a:gd name="connsiteY0" fmla="*/ 5128132 h 5143500"/>
              <a:gd name="connsiteX1" fmla="*/ 0 w 5787205"/>
              <a:gd name="connsiteY1" fmla="*/ 0 h 5143500"/>
              <a:gd name="connsiteX2" fmla="*/ 5784848 w 5787205"/>
              <a:gd name="connsiteY2" fmla="*/ 0 h 5143500"/>
              <a:gd name="connsiteX3" fmla="*/ 5787205 w 5787205"/>
              <a:gd name="connsiteY3" fmla="*/ 5143500 h 5143500"/>
              <a:gd name="connsiteX4" fmla="*/ 4698211 w 5787205"/>
              <a:gd name="connsiteY4" fmla="*/ 5128132 h 5143500"/>
              <a:gd name="connsiteX0" fmla="*/ 5305250 w 6394244"/>
              <a:gd name="connsiteY0" fmla="*/ 5128132 h 5143500"/>
              <a:gd name="connsiteX1" fmla="*/ 0 w 6394244"/>
              <a:gd name="connsiteY1" fmla="*/ 7684 h 5143500"/>
              <a:gd name="connsiteX2" fmla="*/ 6391887 w 6394244"/>
              <a:gd name="connsiteY2" fmla="*/ 0 h 5143500"/>
              <a:gd name="connsiteX3" fmla="*/ 6394244 w 6394244"/>
              <a:gd name="connsiteY3" fmla="*/ 5143500 h 5143500"/>
              <a:gd name="connsiteX4" fmla="*/ 5305250 w 6394244"/>
              <a:gd name="connsiteY4" fmla="*/ 5128132 h 5143500"/>
              <a:gd name="connsiteX0" fmla="*/ 4767368 w 6394244"/>
              <a:gd name="connsiteY0" fmla="*/ 5189605 h 5189605"/>
              <a:gd name="connsiteX1" fmla="*/ 0 w 6394244"/>
              <a:gd name="connsiteY1" fmla="*/ 7684 h 5189605"/>
              <a:gd name="connsiteX2" fmla="*/ 6391887 w 6394244"/>
              <a:gd name="connsiteY2" fmla="*/ 0 h 5189605"/>
              <a:gd name="connsiteX3" fmla="*/ 6394244 w 6394244"/>
              <a:gd name="connsiteY3" fmla="*/ 5143500 h 5189605"/>
              <a:gd name="connsiteX4" fmla="*/ 4767368 w 6394244"/>
              <a:gd name="connsiteY4" fmla="*/ 5189605 h 5189605"/>
              <a:gd name="connsiteX0" fmla="*/ 4758742 w 6394244"/>
              <a:gd name="connsiteY0" fmla="*/ 5146473 h 5146473"/>
              <a:gd name="connsiteX1" fmla="*/ 0 w 6394244"/>
              <a:gd name="connsiteY1" fmla="*/ 7684 h 5146473"/>
              <a:gd name="connsiteX2" fmla="*/ 6391887 w 6394244"/>
              <a:gd name="connsiteY2" fmla="*/ 0 h 5146473"/>
              <a:gd name="connsiteX3" fmla="*/ 6394244 w 6394244"/>
              <a:gd name="connsiteY3" fmla="*/ 5143500 h 5146473"/>
              <a:gd name="connsiteX4" fmla="*/ 4758742 w 6394244"/>
              <a:gd name="connsiteY4" fmla="*/ 5146473 h 5146473"/>
              <a:gd name="connsiteX0" fmla="*/ 4763431 w 6394244"/>
              <a:gd name="connsiteY0" fmla="*/ 5146473 h 5146473"/>
              <a:gd name="connsiteX1" fmla="*/ 0 w 6394244"/>
              <a:gd name="connsiteY1" fmla="*/ 7684 h 5146473"/>
              <a:gd name="connsiteX2" fmla="*/ 6391887 w 6394244"/>
              <a:gd name="connsiteY2" fmla="*/ 0 h 5146473"/>
              <a:gd name="connsiteX3" fmla="*/ 6394244 w 6394244"/>
              <a:gd name="connsiteY3" fmla="*/ 5143500 h 5146473"/>
              <a:gd name="connsiteX4" fmla="*/ 4763431 w 6394244"/>
              <a:gd name="connsiteY4" fmla="*/ 5146473 h 5146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94244" h="5146473">
                <a:moveTo>
                  <a:pt x="4763431" y="5146473"/>
                </a:moveTo>
                <a:lnTo>
                  <a:pt x="0" y="7684"/>
                </a:lnTo>
                <a:lnTo>
                  <a:pt x="6391887" y="0"/>
                </a:lnTo>
                <a:cubicBezTo>
                  <a:pt x="6392673" y="1714500"/>
                  <a:pt x="6393458" y="3429000"/>
                  <a:pt x="6394244" y="5143500"/>
                </a:cubicBezTo>
                <a:lnTo>
                  <a:pt x="4763431" y="5146473"/>
                </a:ln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&lt;Add picture&gt;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02755" y="4799106"/>
            <a:ext cx="5386384" cy="695989"/>
          </a:xfrm>
        </p:spPr>
        <p:txBody>
          <a:bodyPr wrap="square" anchor="t">
            <a:noAutofit/>
          </a:bodyPr>
          <a:lstStyle>
            <a:lvl1pPr marL="0" indent="0" algn="l">
              <a:buNone/>
              <a:defRPr sz="2133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GB"/>
              <a:t>&lt;</a:t>
            </a:r>
            <a:r>
              <a:rPr lang="en-US" sz="2133">
                <a:solidFill>
                  <a:schemeClr val="tx1"/>
                </a:solidFill>
                <a:cs typeface="Arial"/>
              </a:rPr>
              <a:t>College/Division/Forum name</a:t>
            </a:r>
            <a:r>
              <a:rPr lang="en-GB"/>
              <a:t>&gt;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1898-EC4E-5143-A11B-97469EC78C6E}" type="slidenum">
              <a:rPr lang="en-AU" smtClean="0"/>
              <a:t>‹#›</a:t>
            </a:fld>
            <a:endParaRPr lang="en-AU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4726A92-BADE-3240-A272-1F9790A10F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2753" y="1413285"/>
            <a:ext cx="3067752" cy="643448"/>
          </a:xfrm>
          <a:prstGeom prst="rect">
            <a:avLst/>
          </a:prstGeo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5891005-9AF7-DB4A-A9AE-E329F9536B8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2755" y="5927877"/>
            <a:ext cx="5386384" cy="3144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en-GB"/>
              <a:t>&lt;Date&gt;</a:t>
            </a:r>
            <a:endParaRPr lang="en-AU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761E87C6-6AE8-B94D-8E00-6DFCB55215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flipH="1">
            <a:off x="8998857" y="3984704"/>
            <a:ext cx="3193139" cy="2873297"/>
          </a:xfrm>
          <a:prstGeom prst="rtTriangle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6CC34B8-E73E-4F20-A751-FE5240A1DD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2756" y="2366695"/>
            <a:ext cx="5386385" cy="2213068"/>
          </a:xfrm>
          <a:effectLst/>
        </p:spPr>
        <p:txBody>
          <a:bodyPr vert="horz" wrap="square" anchor="b">
            <a:noAutofit/>
          </a:bodyPr>
          <a:lstStyle>
            <a:lvl1pPr algn="l">
              <a:defRPr sz="3733" b="1" i="0" u="none" strike="noStrike">
                <a:solidFill>
                  <a:schemeClr val="tx1">
                    <a:lumMod val="10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en-DK"/>
              <a:t>&lt;Section Title&gt;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308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28935" y="2212459"/>
            <a:ext cx="5176903" cy="649407"/>
          </a:xfrm>
        </p:spPr>
        <p:txBody>
          <a:bodyPr/>
          <a:lstStyle/>
          <a:p>
            <a:r>
              <a:rPr lang="en-GB"/>
              <a:t>&lt;Objective&gt;</a:t>
            </a:r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FCC7235-1FBB-C548-9E53-62D861103E8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28935" y="3035345"/>
            <a:ext cx="5176903" cy="21462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</a:lstStyle>
          <a:p>
            <a:pPr lvl="0"/>
            <a:r>
              <a:rPr lang="en-GB"/>
              <a:t>&lt;Click to add content – Lorem ipsum dolor sit amet, consectetuer adipiscing elit. Maecenas porttitor congue massa. Fusce posuere, magna sed pulvinar ultricies, purus lectus malesuada libero, sit amet commodo magna eros quis </a:t>
            </a:r>
            <a:r>
              <a:rPr lang="en-GB" err="1"/>
              <a:t>urna</a:t>
            </a:r>
            <a:r>
              <a:rPr lang="en-GB"/>
              <a:t>.&gt;</a:t>
            </a:r>
          </a:p>
        </p:txBody>
      </p:sp>
    </p:spTree>
    <p:extLst>
      <p:ext uri="{BB962C8B-B14F-4D97-AF65-F5344CB8AC3E}">
        <p14:creationId xmlns:p14="http://schemas.microsoft.com/office/powerpoint/2010/main" val="3885336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Full R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3890F81C-E401-5245-86E1-368D0D2C02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8085"/>
            <a:ext cx="6096000" cy="6849915"/>
          </a:xfrm>
          <a:prstGeom prst="rect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7898" y="1576426"/>
            <a:ext cx="5325964" cy="78235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&lt;Heading&gt;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7898" y="2562379"/>
            <a:ext cx="5325964" cy="30608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</a:lstStyle>
          <a:p>
            <a:pPr lvl="0"/>
            <a:r>
              <a:rPr lang="en-GB"/>
              <a:t>&lt;Click to add content – Lorem ipsum dolor sit amet, consectetuer adipiscing elit. Maecenas porttitor congue massa. Fusce posuere, magna sed pulvinar ultricies, purus lectus malesuada libero, sit amet commodo magna eros quis </a:t>
            </a:r>
            <a:r>
              <a:rPr lang="en-GB" err="1"/>
              <a:t>urna</a:t>
            </a:r>
            <a:r>
              <a:rPr lang="en-GB"/>
              <a:t>.&gt;</a:t>
            </a:r>
          </a:p>
        </p:txBody>
      </p:sp>
    </p:spTree>
    <p:extLst>
      <p:ext uri="{BB962C8B-B14F-4D97-AF65-F5344CB8AC3E}">
        <p14:creationId xmlns:p14="http://schemas.microsoft.com/office/powerpoint/2010/main" val="846657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Full L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3890F81C-E401-5245-86E1-368D0D2C02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8085"/>
            <a:ext cx="6096000" cy="6849915"/>
          </a:xfrm>
          <a:prstGeom prst="rect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09854" y="1576426"/>
            <a:ext cx="5378857" cy="782356"/>
          </a:xfrm>
        </p:spPr>
        <p:txBody>
          <a:bodyPr anchor="b"/>
          <a:lstStyle/>
          <a:p>
            <a:r>
              <a:rPr lang="en-GB"/>
              <a:t>&lt;Heading&gt;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09854" y="2562379"/>
            <a:ext cx="5378857" cy="30608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</a:lstStyle>
          <a:p>
            <a:pPr lvl="0"/>
            <a:r>
              <a:rPr lang="en-GB"/>
              <a:t>&lt;Click to add content –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Maecenas </a:t>
            </a:r>
            <a:r>
              <a:rPr lang="en-GB" err="1"/>
              <a:t>porttitor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massa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posuere</a:t>
            </a:r>
            <a:r>
              <a:rPr lang="en-GB"/>
              <a:t>, magna </a:t>
            </a:r>
            <a:r>
              <a:rPr lang="en-GB" err="1"/>
              <a:t>sed</a:t>
            </a:r>
            <a:r>
              <a:rPr lang="en-GB"/>
              <a:t> pulvinar </a:t>
            </a:r>
            <a:r>
              <a:rPr lang="en-GB" err="1"/>
              <a:t>ultricies</a:t>
            </a:r>
            <a:r>
              <a:rPr lang="en-GB"/>
              <a:t>, </a:t>
            </a:r>
            <a:r>
              <a:rPr lang="en-GB" err="1"/>
              <a:t>purus</a:t>
            </a:r>
            <a:r>
              <a:rPr lang="en-GB"/>
              <a:t> </a:t>
            </a:r>
            <a:r>
              <a:rPr lang="en-GB" err="1"/>
              <a:t>lectus</a:t>
            </a:r>
            <a:r>
              <a:rPr lang="en-GB"/>
              <a:t> </a:t>
            </a:r>
            <a:r>
              <a:rPr lang="en-GB" err="1"/>
              <a:t>malesuada</a:t>
            </a:r>
            <a:r>
              <a:rPr lang="en-GB"/>
              <a:t> libero,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magna eros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urna</a:t>
            </a:r>
            <a:r>
              <a:rPr lang="en-GB"/>
              <a:t>.&gt;</a:t>
            </a:r>
          </a:p>
        </p:txBody>
      </p:sp>
    </p:spTree>
    <p:extLst>
      <p:ext uri="{BB962C8B-B14F-4D97-AF65-F5344CB8AC3E}">
        <p14:creationId xmlns:p14="http://schemas.microsoft.com/office/powerpoint/2010/main" val="11359908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3890F81C-E401-5245-86E1-368D0D2C02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534400" y="0"/>
            <a:ext cx="3657600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0237C4CD-9511-614E-A1E3-6E13885190DB}"/>
              </a:ext>
            </a:extLst>
          </p:cNvPr>
          <p:cNvSpPr>
            <a:spLocks noGrp="1" noChangeAspect="1"/>
          </p:cNvSpPr>
          <p:nvPr>
            <p:ph type="body" sz="quarter" idx="22" hasCustomPrompt="1"/>
          </p:nvPr>
        </p:nvSpPr>
        <p:spPr>
          <a:xfrm>
            <a:off x="724251" y="1531625"/>
            <a:ext cx="2301372" cy="1283943"/>
          </a:xfrm>
          <a:prstGeom prst="roundRect">
            <a:avLst>
              <a:gd name="adj" fmla="val 6802"/>
            </a:avLst>
          </a:prstGeom>
          <a:solidFill>
            <a:schemeClr val="accent1"/>
          </a:solidFill>
          <a:ln w="12700">
            <a:solidFill>
              <a:schemeClr val="accent2"/>
            </a:solidFill>
          </a:ln>
        </p:spPr>
        <p:txBody>
          <a:bodyPr lIns="36000" tIns="36000" rIns="36000" bIns="36000" anchor="ctr"/>
          <a:lstStyle>
            <a:lvl1pPr marL="0" indent="0" algn="l">
              <a:buFont typeface="Arial" panose="020B0604020202020204" pitchFamily="34" charset="0"/>
              <a:buNone/>
              <a:defRPr sz="1600" b="1"/>
            </a:lvl1pPr>
          </a:lstStyle>
          <a:p>
            <a:pPr lvl="0"/>
            <a:r>
              <a:rPr lang="en-GB"/>
              <a:t>&lt;Click to add content&gt;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92E40056-83E6-964E-B4B2-D5969FA50838}"/>
              </a:ext>
            </a:extLst>
          </p:cNvPr>
          <p:cNvSpPr>
            <a:spLocks noGrp="1" noChangeAspect="1"/>
          </p:cNvSpPr>
          <p:nvPr>
            <p:ph type="body" sz="quarter" idx="27" hasCustomPrompt="1"/>
          </p:nvPr>
        </p:nvSpPr>
        <p:spPr>
          <a:xfrm>
            <a:off x="724251" y="2956163"/>
            <a:ext cx="2301372" cy="1283943"/>
          </a:xfrm>
          <a:prstGeom prst="roundRect">
            <a:avLst>
              <a:gd name="adj" fmla="val 6802"/>
            </a:avLst>
          </a:prstGeom>
          <a:solidFill>
            <a:schemeClr val="accent1"/>
          </a:solidFill>
          <a:ln w="12700">
            <a:solidFill>
              <a:schemeClr val="accent2"/>
            </a:solidFill>
          </a:ln>
        </p:spPr>
        <p:txBody>
          <a:bodyPr lIns="36000" tIns="36000" rIns="36000" bIns="36000" anchor="ctr"/>
          <a:lstStyle>
            <a:lvl1pPr marL="0" indent="0" algn="l">
              <a:buFont typeface="Arial" panose="020B0604020202020204" pitchFamily="34" charset="0"/>
              <a:buNone/>
              <a:defRPr sz="1600" b="1"/>
            </a:lvl1pPr>
          </a:lstStyle>
          <a:p>
            <a:pPr lvl="0"/>
            <a:r>
              <a:rPr lang="en-GB"/>
              <a:t>&lt;Click to add content&gt;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1CDBC3CE-9EDC-BA4D-8F27-1B4389F5522A}"/>
              </a:ext>
            </a:extLst>
          </p:cNvPr>
          <p:cNvSpPr>
            <a:spLocks noGrp="1" noChangeAspect="1"/>
          </p:cNvSpPr>
          <p:nvPr>
            <p:ph type="body" sz="quarter" idx="28" hasCustomPrompt="1"/>
          </p:nvPr>
        </p:nvSpPr>
        <p:spPr>
          <a:xfrm>
            <a:off x="3140414" y="2956163"/>
            <a:ext cx="4634197" cy="1283943"/>
          </a:xfrm>
          <a:prstGeom prst="roundRect">
            <a:avLst>
              <a:gd name="adj" fmla="val 7157"/>
            </a:avLst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lIns="36000" tIns="36000" rIns="36000" bIns="36000" anchor="ctr"/>
          <a:lstStyle>
            <a:lvl1pPr marL="0" indent="0" algn="l">
              <a:buFont typeface="Arial" panose="020B0604020202020204" pitchFamily="34" charset="0"/>
              <a:buNone/>
              <a:defRPr sz="1600"/>
            </a:lvl1pPr>
            <a:lvl2pPr marL="143996" indent="0">
              <a:buNone/>
              <a:defRPr/>
            </a:lvl2pPr>
          </a:lstStyle>
          <a:p>
            <a:pPr lvl="0"/>
            <a:r>
              <a:rPr lang="en-GB"/>
              <a:t>&lt;Click to add content&gt;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E36A9E44-B74D-8140-BF56-FF8DD6C0864C}"/>
              </a:ext>
            </a:extLst>
          </p:cNvPr>
          <p:cNvSpPr>
            <a:spLocks noGrp="1" noChangeAspect="1"/>
          </p:cNvSpPr>
          <p:nvPr>
            <p:ph type="body" sz="quarter" idx="29" hasCustomPrompt="1"/>
          </p:nvPr>
        </p:nvSpPr>
        <p:spPr>
          <a:xfrm>
            <a:off x="724251" y="4383839"/>
            <a:ext cx="2301372" cy="1283943"/>
          </a:xfrm>
          <a:prstGeom prst="roundRect">
            <a:avLst>
              <a:gd name="adj" fmla="val 8611"/>
            </a:avLst>
          </a:prstGeom>
          <a:solidFill>
            <a:schemeClr val="accent1"/>
          </a:solidFill>
          <a:ln w="12700">
            <a:solidFill>
              <a:schemeClr val="accent2"/>
            </a:solidFill>
          </a:ln>
        </p:spPr>
        <p:txBody>
          <a:bodyPr lIns="36000" tIns="36000" rIns="36000" bIns="36000" anchor="ctr"/>
          <a:lstStyle>
            <a:lvl1pPr marL="0" indent="0" algn="l">
              <a:buFont typeface="Arial" panose="020B0604020202020204" pitchFamily="34" charset="0"/>
              <a:buNone/>
              <a:defRPr sz="1600" b="1"/>
            </a:lvl1pPr>
          </a:lstStyle>
          <a:p>
            <a:pPr lvl="0"/>
            <a:r>
              <a:rPr lang="en-GB"/>
              <a:t>&lt;Click to add content&gt;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D4D083C9-1EA2-4447-9F17-BA7FB7B77172}"/>
              </a:ext>
            </a:extLst>
          </p:cNvPr>
          <p:cNvSpPr>
            <a:spLocks noGrp="1" noChangeAspect="1"/>
          </p:cNvSpPr>
          <p:nvPr>
            <p:ph type="body" sz="quarter" idx="35" hasCustomPrompt="1"/>
          </p:nvPr>
        </p:nvSpPr>
        <p:spPr>
          <a:xfrm>
            <a:off x="3140414" y="1531623"/>
            <a:ext cx="4634197" cy="1283943"/>
          </a:xfrm>
          <a:prstGeom prst="roundRect">
            <a:avLst>
              <a:gd name="adj" fmla="val 7157"/>
            </a:avLst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lIns="36000" tIns="36000" rIns="36000" bIns="36000" anchor="ctr"/>
          <a:lstStyle>
            <a:lvl1pPr marL="0" indent="0" algn="l">
              <a:buFont typeface="Arial" panose="020B0604020202020204" pitchFamily="34" charset="0"/>
              <a:buNone/>
              <a:defRPr sz="1600"/>
            </a:lvl1pPr>
            <a:lvl2pPr marL="372591" indent="-228594"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GB"/>
              <a:t>&lt;Click to add content&gt;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F5650F92-C547-E74B-A50C-0A29E73C04F5}"/>
              </a:ext>
            </a:extLst>
          </p:cNvPr>
          <p:cNvSpPr>
            <a:spLocks noGrp="1" noChangeAspect="1"/>
          </p:cNvSpPr>
          <p:nvPr>
            <p:ph type="body" sz="quarter" idx="36" hasCustomPrompt="1"/>
          </p:nvPr>
        </p:nvSpPr>
        <p:spPr>
          <a:xfrm>
            <a:off x="3140414" y="4380703"/>
            <a:ext cx="4634197" cy="1283943"/>
          </a:xfrm>
          <a:prstGeom prst="roundRect">
            <a:avLst>
              <a:gd name="adj" fmla="val 7157"/>
            </a:avLst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lIns="36000" tIns="36000" rIns="36000" bIns="36000" anchor="ctr"/>
          <a:lstStyle>
            <a:lvl1pPr marL="0" indent="0" algn="l">
              <a:buFont typeface="Arial" panose="020B0604020202020204" pitchFamily="34" charset="0"/>
              <a:buNone/>
              <a:defRPr sz="1600"/>
            </a:lvl1pPr>
          </a:lstStyle>
          <a:p>
            <a:pPr lvl="0"/>
            <a:r>
              <a:rPr lang="en-GB"/>
              <a:t>&lt;Click to add content&gt;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742720-7740-D443-85D7-EC60C6BEB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1216" y="136523"/>
            <a:ext cx="8173488" cy="649407"/>
          </a:xfrm>
        </p:spPr>
        <p:txBody>
          <a:bodyPr/>
          <a:lstStyle/>
          <a:p>
            <a:r>
              <a:rPr lang="en-GB"/>
              <a:t>&lt;Governing thought&gt;</a:t>
            </a:r>
            <a:endParaRPr lang="en-AU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FD189DB-B021-7B4C-A019-52F53B8CE6B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61216" y="6492875"/>
            <a:ext cx="11460480" cy="228603"/>
          </a:xfrm>
        </p:spPr>
        <p:txBody>
          <a:bodyPr anchor="b"/>
          <a:lstStyle>
            <a:lvl1pPr marL="0" indent="0">
              <a:buNone/>
              <a:defRPr sz="1067"/>
            </a:lvl1pPr>
          </a:lstStyle>
          <a:p>
            <a:pPr lvl="0"/>
            <a:r>
              <a:rPr lang="en-US"/>
              <a:t>SOURCE &lt;Reference, enabling reader to know exactly where to find information/how information was derived&gt;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B4F7F41-2A6D-3F45-B0A3-F81EAB6275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21696" y="6492875"/>
            <a:ext cx="426720" cy="22860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1067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37F1898-EC4E-5143-A11B-97469EC78C6E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93403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2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&lt;Governing thought&gt;</a:t>
            </a:r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3890F81C-E401-5245-86E1-368D0D2C024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13333" y="1753727"/>
            <a:ext cx="5481211" cy="3554147"/>
          </a:xfrm>
          <a:prstGeom prst="rect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&lt;Add Picture&gt;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C45D17E6-7867-244C-8FD4-974436E9F28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00892" y="5436208"/>
            <a:ext cx="5493651" cy="3651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333"/>
            </a:lvl1pPr>
          </a:lstStyle>
          <a:p>
            <a:pPr lvl="0"/>
            <a:r>
              <a:rPr lang="en-GB"/>
              <a:t>&lt;Image caption&gt;</a:t>
            </a:r>
          </a:p>
        </p:txBody>
      </p:sp>
      <p:sp>
        <p:nvSpPr>
          <p:cNvPr id="9" name="Picture Placeholder 20">
            <a:extLst>
              <a:ext uri="{FF2B5EF4-FFF2-40B4-BE49-F238E27FC236}">
                <a16:creationId xmlns:a16="http://schemas.microsoft.com/office/drawing/2014/main" id="{6F5211DF-633B-F74E-90F4-A48D0DBF788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97456" y="1753727"/>
            <a:ext cx="5481211" cy="3554147"/>
          </a:xfrm>
          <a:prstGeom prst="rect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&lt;Add Picture&gt;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98A273E-1170-1F49-B4F0-54167EAD6F06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83271" y="5436208"/>
            <a:ext cx="5493651" cy="3651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333"/>
            </a:lvl1pPr>
          </a:lstStyle>
          <a:p>
            <a:pPr lvl="0"/>
            <a:r>
              <a:rPr lang="en-GB"/>
              <a:t>&lt;Image caption&gt;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3314D31D-144A-4B4D-B5F4-0125E03D69B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1216" y="6492875"/>
            <a:ext cx="11460480" cy="228603"/>
          </a:xfrm>
        </p:spPr>
        <p:txBody>
          <a:bodyPr anchor="b"/>
          <a:lstStyle>
            <a:lvl1pPr marL="0" indent="0">
              <a:buNone/>
              <a:defRPr sz="1067"/>
            </a:lvl1pPr>
          </a:lstStyle>
          <a:p>
            <a:pPr lvl="0"/>
            <a:r>
              <a:rPr lang="en-US"/>
              <a:t>SOURCE &lt;Reference, enabling reader to know exactly where to find information/how information was derived&gt;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44E4031-766B-E34F-910F-95D0A73AB6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21696" y="6492875"/>
            <a:ext cx="426720" cy="22860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1067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37F1898-EC4E-5143-A11B-97469EC78C6E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291458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3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&lt;Governing thought&gt;</a:t>
            </a:r>
            <a:endParaRPr lang="en-US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C45D17E6-7867-244C-8FD4-974436E9F28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326749" y="5436208"/>
            <a:ext cx="3644380" cy="3651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333"/>
            </a:lvl1pPr>
          </a:lstStyle>
          <a:p>
            <a:pPr lvl="0"/>
            <a:r>
              <a:rPr lang="en-GB"/>
              <a:t>&lt;Image caption&gt;</a:t>
            </a:r>
          </a:p>
        </p:txBody>
      </p:sp>
      <p:sp>
        <p:nvSpPr>
          <p:cNvPr id="9" name="Picture Placeholder 20">
            <a:extLst>
              <a:ext uri="{FF2B5EF4-FFF2-40B4-BE49-F238E27FC236}">
                <a16:creationId xmlns:a16="http://schemas.microsoft.com/office/drawing/2014/main" id="{6F5211DF-633B-F74E-90F4-A48D0DBF788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09165" y="1753727"/>
            <a:ext cx="3644380" cy="3554147"/>
          </a:xfrm>
          <a:prstGeom prst="rect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&lt;Add Picture&gt;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98A273E-1170-1F49-B4F0-54167EAD6F06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94979" y="5436208"/>
            <a:ext cx="3658565" cy="3651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333"/>
            </a:lvl1pPr>
          </a:lstStyle>
          <a:p>
            <a:pPr lvl="0"/>
            <a:r>
              <a:rPr lang="en-GB"/>
              <a:t>&lt;Image caption&gt;</a:t>
            </a:r>
          </a:p>
        </p:txBody>
      </p:sp>
      <p:sp>
        <p:nvSpPr>
          <p:cNvPr id="10" name="Picture Placeholder 20">
            <a:extLst>
              <a:ext uri="{FF2B5EF4-FFF2-40B4-BE49-F238E27FC236}">
                <a16:creationId xmlns:a16="http://schemas.microsoft.com/office/drawing/2014/main" id="{9419A9D6-66D3-314D-BFB2-519CDD5BE35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326749" y="1753727"/>
            <a:ext cx="3644380" cy="3554147"/>
          </a:xfrm>
          <a:prstGeom prst="rect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&lt;Add Picture&gt;</a:t>
            </a:r>
          </a:p>
        </p:txBody>
      </p:sp>
      <p:sp>
        <p:nvSpPr>
          <p:cNvPr id="11" name="Picture Placeholder 20">
            <a:extLst>
              <a:ext uri="{FF2B5EF4-FFF2-40B4-BE49-F238E27FC236}">
                <a16:creationId xmlns:a16="http://schemas.microsoft.com/office/drawing/2014/main" id="{E5CBD7FE-CB89-204D-B437-E7DE93F2FD5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44331" y="1753727"/>
            <a:ext cx="3644379" cy="3554147"/>
          </a:xfrm>
          <a:prstGeom prst="rect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&lt;Add Picture&gt;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C438A98-D8D0-3246-BD1C-49F50E725065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8144330" y="5436208"/>
            <a:ext cx="3644380" cy="3651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333"/>
            </a:lvl1pPr>
          </a:lstStyle>
          <a:p>
            <a:pPr lvl="0"/>
            <a:r>
              <a:rPr lang="en-GB"/>
              <a:t>&lt;Image caption&gt;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60F8A9F9-5BE9-0146-8486-8506AE75A5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1216" y="6492875"/>
            <a:ext cx="11460480" cy="228603"/>
          </a:xfrm>
        </p:spPr>
        <p:txBody>
          <a:bodyPr anchor="b"/>
          <a:lstStyle>
            <a:lvl1pPr marL="0" indent="0">
              <a:buNone/>
              <a:defRPr sz="1067"/>
            </a:lvl1pPr>
          </a:lstStyle>
          <a:p>
            <a:pPr lvl="0"/>
            <a:r>
              <a:rPr lang="en-US"/>
              <a:t>SOURCE &lt;Reference, enabling reader to know exactly where to find information/how information was derived&gt;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0A67C4D5-3845-EE46-9318-6F7E9D7300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21696" y="6492875"/>
            <a:ext cx="426720" cy="22860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1067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37F1898-EC4E-5143-A11B-97469EC78C6E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152885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5D44AE6-62E9-CD4B-974F-07D92DAAF1E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" y="0"/>
            <a:ext cx="10685927" cy="6858000"/>
          </a:xfrm>
          <a:custGeom>
            <a:avLst/>
            <a:gdLst>
              <a:gd name="connsiteX0" fmla="*/ 0 w 6297613"/>
              <a:gd name="connsiteY0" fmla="*/ 0 h 5143500"/>
              <a:gd name="connsiteX1" fmla="*/ 3725863 w 6297613"/>
              <a:gd name="connsiteY1" fmla="*/ 0 h 5143500"/>
              <a:gd name="connsiteX2" fmla="*/ 6297613 w 6297613"/>
              <a:gd name="connsiteY2" fmla="*/ 2571750 h 5143500"/>
              <a:gd name="connsiteX3" fmla="*/ 6297613 w 6297613"/>
              <a:gd name="connsiteY3" fmla="*/ 5143500 h 5143500"/>
              <a:gd name="connsiteX4" fmla="*/ 0 w 6297613"/>
              <a:gd name="connsiteY4" fmla="*/ 5143500 h 5143500"/>
              <a:gd name="connsiteX5" fmla="*/ 0 w 6297613"/>
              <a:gd name="connsiteY5" fmla="*/ 0 h 5143500"/>
              <a:gd name="connsiteX0" fmla="*/ 0 w 6297613"/>
              <a:gd name="connsiteY0" fmla="*/ 0 h 5143500"/>
              <a:gd name="connsiteX1" fmla="*/ 3725863 w 6297613"/>
              <a:gd name="connsiteY1" fmla="*/ 0 h 5143500"/>
              <a:gd name="connsiteX2" fmla="*/ 6297613 w 6297613"/>
              <a:gd name="connsiteY2" fmla="*/ 2571750 h 5143500"/>
              <a:gd name="connsiteX3" fmla="*/ 3293156 w 6297613"/>
              <a:gd name="connsiteY3" fmla="*/ 5143500 h 5143500"/>
              <a:gd name="connsiteX4" fmla="*/ 0 w 6297613"/>
              <a:gd name="connsiteY4" fmla="*/ 5143500 h 5143500"/>
              <a:gd name="connsiteX5" fmla="*/ 0 w 6297613"/>
              <a:gd name="connsiteY5" fmla="*/ 0 h 5143500"/>
              <a:gd name="connsiteX0" fmla="*/ 0 w 8014445"/>
              <a:gd name="connsiteY0" fmla="*/ 0 h 5143500"/>
              <a:gd name="connsiteX1" fmla="*/ 3725863 w 8014445"/>
              <a:gd name="connsiteY1" fmla="*/ 0 h 5143500"/>
              <a:gd name="connsiteX2" fmla="*/ 8014445 w 8014445"/>
              <a:gd name="connsiteY2" fmla="*/ 5832 h 5143500"/>
              <a:gd name="connsiteX3" fmla="*/ 3293156 w 8014445"/>
              <a:gd name="connsiteY3" fmla="*/ 5143500 h 5143500"/>
              <a:gd name="connsiteX4" fmla="*/ 0 w 8014445"/>
              <a:gd name="connsiteY4" fmla="*/ 5143500 h 5143500"/>
              <a:gd name="connsiteX5" fmla="*/ 0 w 8014445"/>
              <a:gd name="connsiteY5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14445" h="5143500">
                <a:moveTo>
                  <a:pt x="0" y="0"/>
                </a:moveTo>
                <a:lnTo>
                  <a:pt x="3725863" y="0"/>
                </a:lnTo>
                <a:lnTo>
                  <a:pt x="8014445" y="5832"/>
                </a:lnTo>
                <a:lnTo>
                  <a:pt x="3293156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75E56EDF-7E13-D141-8DE1-2CD208D489A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 flipH="1">
            <a:off x="9158783" y="159924"/>
            <a:ext cx="3193139" cy="2873297"/>
          </a:xfrm>
          <a:prstGeom prst="rtTriangle">
            <a:avLst/>
          </a:prstGeom>
          <a:solidFill>
            <a:schemeClr val="accent1"/>
          </a:solidFill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192A548-2489-AF41-9483-C17D195181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65377" y="3789268"/>
            <a:ext cx="2185857" cy="4584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59886DC-FEE3-9541-8633-B15FEA346ECF}"/>
              </a:ext>
            </a:extLst>
          </p:cNvPr>
          <p:cNvSpPr txBox="1"/>
          <p:nvPr userDrawn="1"/>
        </p:nvSpPr>
        <p:spPr>
          <a:xfrm>
            <a:off x="8045610" y="4707535"/>
            <a:ext cx="2709743" cy="620619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l"/>
            <a:r>
              <a:rPr lang="en-US" sz="3733" b="1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0394550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BFF6358-ABB2-AD44-B6B3-BEBD1EB5A598}"/>
              </a:ext>
            </a:extLst>
          </p:cNvPr>
          <p:cNvCxnSpPr>
            <a:cxnSpLocks/>
          </p:cNvCxnSpPr>
          <p:nvPr userDrawn="1"/>
        </p:nvCxnSpPr>
        <p:spPr>
          <a:xfrm flipH="1">
            <a:off x="4390876" y="789866"/>
            <a:ext cx="5623981" cy="6068135"/>
          </a:xfrm>
          <a:prstGeom prst="line">
            <a:avLst/>
          </a:prstGeom>
          <a:ln w="127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06F159D-9E8C-B649-B4CB-40650E75F68B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9318704" y="1"/>
            <a:ext cx="2873297" cy="3190689"/>
          </a:xfrm>
          <a:prstGeom prst="line">
            <a:avLst/>
          </a:prstGeom>
          <a:ln w="127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" name="Graphic 5">
            <a:extLst>
              <a:ext uri="{FF2B5EF4-FFF2-40B4-BE49-F238E27FC236}">
                <a16:creationId xmlns:a16="http://schemas.microsoft.com/office/drawing/2014/main" id="{F0C5DD8E-55D4-5145-97A2-E3896CA716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65377" y="3789268"/>
            <a:ext cx="2185857" cy="4584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2C1C6B6-2B35-3E4F-9A63-27062C848432}"/>
              </a:ext>
            </a:extLst>
          </p:cNvPr>
          <p:cNvSpPr txBox="1"/>
          <p:nvPr userDrawn="1"/>
        </p:nvSpPr>
        <p:spPr>
          <a:xfrm>
            <a:off x="8045610" y="4707535"/>
            <a:ext cx="2709743" cy="620619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l"/>
            <a:r>
              <a:rPr lang="en-US" sz="3733" b="1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9981268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&lt;Governing Thought&gt;</a:t>
            </a:r>
            <a:endParaRPr lang="en-US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57403969-39EC-9E4B-9EEB-9883BC3F052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61216" y="6492875"/>
            <a:ext cx="11460480" cy="228603"/>
          </a:xfrm>
        </p:spPr>
        <p:txBody>
          <a:bodyPr anchor="b"/>
          <a:lstStyle>
            <a:lvl1pPr marL="0" indent="0">
              <a:buNone/>
              <a:defRPr sz="1067"/>
            </a:lvl1pPr>
          </a:lstStyle>
          <a:p>
            <a:pPr lvl="0"/>
            <a:r>
              <a:rPr lang="en-US"/>
              <a:t>SOURCE &lt;Reference, enabling reader to know exactly where to find information/how information was derived&gt;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8E84361-2FA3-0B43-9AEA-D71E3D807D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21696" y="6492875"/>
            <a:ext cx="426720" cy="22860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1067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37F1898-EC4E-5143-A11B-97469EC78C6E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384662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15C0039E-383B-AC47-B48D-B8EA63F6C9D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1216" y="1304595"/>
            <a:ext cx="8596328" cy="336000"/>
          </a:xfrm>
          <a:prstGeom prst="rect">
            <a:avLst/>
          </a:prstGeom>
          <a:noFill/>
          <a:ln w="12700">
            <a:noFill/>
          </a:ln>
        </p:spPr>
        <p:txBody>
          <a:bodyPr lIns="0" tIns="0" rIns="0" bIns="0" anchor="b"/>
          <a:lstStyle>
            <a:lvl1pPr marL="0" indent="0" algn="l">
              <a:buFont typeface="Arial" panose="020B0604020202020204" pitchFamily="34" charset="0"/>
              <a:buNone/>
              <a:defRPr sz="1600"/>
            </a:lvl1pPr>
          </a:lstStyle>
          <a:p>
            <a:pPr lvl="0"/>
            <a:r>
              <a:rPr lang="en-GB"/>
              <a:t>&lt;Title of chart / analysis, including units and date range&gt;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69B33A73-4D3F-CA4D-B32B-4C1A2AEDA120}"/>
              </a:ext>
            </a:extLst>
          </p:cNvPr>
          <p:cNvSpPr>
            <a:spLocks noGrp="1"/>
          </p:cNvSpPr>
          <p:nvPr>
            <p:ph type="chart" sz="quarter" idx="20" hasCustomPrompt="1"/>
          </p:nvPr>
        </p:nvSpPr>
        <p:spPr>
          <a:xfrm>
            <a:off x="161217" y="2165351"/>
            <a:ext cx="8596329" cy="391794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&lt;Click to add chart&gt;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3F8296D-B096-8945-AAE5-36A164CADE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1216" y="136523"/>
            <a:ext cx="11875613" cy="649407"/>
          </a:xfrm>
        </p:spPr>
        <p:txBody>
          <a:bodyPr/>
          <a:lstStyle/>
          <a:p>
            <a:r>
              <a:rPr lang="en-GB"/>
              <a:t>&lt;Chart&gt;</a:t>
            </a:r>
            <a:endParaRPr lang="en-AU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FE7B621B-0ADF-7B41-A1EC-52C73CDAA1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1217" y="6369882"/>
            <a:ext cx="11449311" cy="381637"/>
          </a:xfrm>
        </p:spPr>
        <p:txBody>
          <a:bodyPr anchor="b"/>
          <a:lstStyle>
            <a:lvl1pPr marL="0" indent="0">
              <a:buNone/>
              <a:defRPr sz="1067"/>
            </a:lvl1pPr>
          </a:lstStyle>
          <a:p>
            <a:pPr lvl="0"/>
            <a:r>
              <a:rPr lang="en-US"/>
              <a:t>SOURCE &lt;Reference, enabling reader to know exactly where to find information/how information was derived&gt;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0AF0E871-2B88-5940-BB09-A07AA92AA86F}"/>
              </a:ext>
            </a:extLst>
          </p:cNvPr>
          <p:cNvSpPr>
            <a:spLocks noGrp="1" noChangeAspect="1"/>
          </p:cNvSpPr>
          <p:nvPr>
            <p:ph type="body" sz="quarter" idx="30" hasCustomPrompt="1"/>
          </p:nvPr>
        </p:nvSpPr>
        <p:spPr>
          <a:xfrm>
            <a:off x="9009763" y="1990532"/>
            <a:ext cx="2750439" cy="4092768"/>
          </a:xfrm>
          <a:prstGeom prst="roundRect">
            <a:avLst>
              <a:gd name="adj" fmla="val 6063"/>
            </a:avLst>
          </a:prstGeom>
          <a:noFill/>
          <a:ln w="12700">
            <a:solidFill>
              <a:schemeClr val="accent2"/>
            </a:solidFill>
          </a:ln>
        </p:spPr>
        <p:txBody>
          <a:bodyPr lIns="72000" tIns="72000" rIns="72000" bIns="72000" anchor="ctr"/>
          <a:lstStyle>
            <a:lvl1pPr marL="228594" indent="-228594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en-GB"/>
              <a:t>&lt;Overview of major findings, three bullet points max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4A01A65A-6600-0D41-8BD8-101A024B943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009763" y="1472595"/>
            <a:ext cx="2755700" cy="336000"/>
          </a:xfrm>
          <a:prstGeom prst="rect">
            <a:avLst/>
          </a:prstGeom>
          <a:noFill/>
          <a:ln w="12700">
            <a:noFill/>
          </a:ln>
        </p:spPr>
        <p:txBody>
          <a:bodyPr lIns="72000" tIns="72000" rIns="72000" bIns="72000" anchor="b"/>
          <a:lstStyle>
            <a:lvl1pPr marL="0" indent="0" algn="l">
              <a:buFont typeface="Arial" panose="020B0604020202020204" pitchFamily="34" charset="0"/>
              <a:buNone/>
              <a:defRPr sz="1600" b="1"/>
            </a:lvl1pPr>
          </a:lstStyle>
          <a:p>
            <a:pPr lvl="0"/>
            <a:r>
              <a:rPr lang="en-GB"/>
              <a:t>&lt;Key insights&gt;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790C6E-CC60-F54F-B69B-84F4DD9C9880}"/>
              </a:ext>
            </a:extLst>
          </p:cNvPr>
          <p:cNvSpPr txBox="1">
            <a:spLocks/>
          </p:cNvSpPr>
          <p:nvPr userDrawn="1"/>
        </p:nvSpPr>
        <p:spPr>
          <a:xfrm>
            <a:off x="11610528" y="6369882"/>
            <a:ext cx="473945" cy="381637"/>
          </a:xfrm>
          <a:prstGeom prst="rect">
            <a:avLst/>
          </a:prstGeom>
        </p:spPr>
        <p:txBody>
          <a:bodyPr vert="horz" lIns="96000" tIns="48000" rIns="96000" bIns="48000" rtlCol="0" anchor="b">
            <a:no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6955078-0EC8-344E-8B9D-747184E8FC9F}" type="slidenum">
              <a:rPr lang="en-US" sz="1067"/>
              <a:pPr/>
              <a:t>‹#›</a:t>
            </a:fld>
            <a:endParaRPr lang="en-US" sz="1067"/>
          </a:p>
        </p:txBody>
      </p:sp>
    </p:spTree>
    <p:extLst>
      <p:ext uri="{BB962C8B-B14F-4D97-AF65-F5344CB8AC3E}">
        <p14:creationId xmlns:p14="http://schemas.microsoft.com/office/powerpoint/2010/main" val="713405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B4726A92-BADE-3240-A272-1F9790A10F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2753" y="1413285"/>
            <a:ext cx="3067752" cy="643448"/>
          </a:xfrm>
          <a:prstGeom prst="rect">
            <a:avLst/>
          </a:prstGeo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5891005-9AF7-DB4A-A9AE-E329F9536B8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2755" y="5927877"/>
            <a:ext cx="5386384" cy="3144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en-GB"/>
              <a:t>&lt;Date&gt;</a:t>
            </a:r>
            <a:endParaRPr lang="en-AU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2634975-5196-224D-9182-4663E192F18E}"/>
              </a:ext>
            </a:extLst>
          </p:cNvPr>
          <p:cNvCxnSpPr>
            <a:cxnSpLocks/>
          </p:cNvCxnSpPr>
          <p:nvPr userDrawn="1"/>
        </p:nvCxnSpPr>
        <p:spPr>
          <a:xfrm>
            <a:off x="7087220" y="1"/>
            <a:ext cx="4321009" cy="4702628"/>
          </a:xfrm>
          <a:prstGeom prst="line">
            <a:avLst/>
          </a:prstGeom>
          <a:ln w="127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7BA6BB3-9CD3-914F-9772-6B5F9446545B}"/>
              </a:ext>
            </a:extLst>
          </p:cNvPr>
          <p:cNvCxnSpPr>
            <a:cxnSpLocks/>
          </p:cNvCxnSpPr>
          <p:nvPr userDrawn="1"/>
        </p:nvCxnSpPr>
        <p:spPr>
          <a:xfrm flipH="1">
            <a:off x="8998861" y="3984704"/>
            <a:ext cx="3193139" cy="2873297"/>
          </a:xfrm>
          <a:prstGeom prst="line">
            <a:avLst/>
          </a:prstGeom>
          <a:ln w="127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Subtitle 2">
            <a:extLst>
              <a:ext uri="{FF2B5EF4-FFF2-40B4-BE49-F238E27FC236}">
                <a16:creationId xmlns:a16="http://schemas.microsoft.com/office/drawing/2014/main" id="{9EF5271E-4189-014F-9135-9393C6FDD00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02755" y="4799106"/>
            <a:ext cx="5386384" cy="695989"/>
          </a:xfrm>
        </p:spPr>
        <p:txBody>
          <a:bodyPr wrap="square" anchor="t">
            <a:noAutofit/>
          </a:bodyPr>
          <a:lstStyle>
            <a:lvl1pPr marL="0" indent="0" algn="l">
              <a:buNone/>
              <a:defRPr sz="2133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GB"/>
              <a:t>&lt;</a:t>
            </a:r>
            <a:r>
              <a:rPr lang="en-US" sz="2133">
                <a:solidFill>
                  <a:schemeClr val="tx1"/>
                </a:solidFill>
                <a:cs typeface="Arial"/>
              </a:rPr>
              <a:t>College/Division/Forum name</a:t>
            </a:r>
            <a:r>
              <a:rPr lang="en-GB"/>
              <a:t>&gt;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35D6B7-A9D6-4BAC-BF02-4AAFC4DA1D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2756" y="2366695"/>
            <a:ext cx="5386385" cy="2213068"/>
          </a:xfrm>
          <a:effectLst/>
        </p:spPr>
        <p:txBody>
          <a:bodyPr vert="horz" wrap="square" anchor="b">
            <a:noAutofit/>
          </a:bodyPr>
          <a:lstStyle>
            <a:lvl1pPr algn="l">
              <a:defRPr sz="3733" b="1" i="0" u="none" strike="noStrike">
                <a:solidFill>
                  <a:schemeClr val="tx1">
                    <a:lumMod val="10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en-DK"/>
              <a:t>&lt;Section Title&gt;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6534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2634975-5196-224D-9182-4663E192F18E}"/>
              </a:ext>
            </a:extLst>
          </p:cNvPr>
          <p:cNvCxnSpPr>
            <a:cxnSpLocks/>
          </p:cNvCxnSpPr>
          <p:nvPr userDrawn="1"/>
        </p:nvCxnSpPr>
        <p:spPr>
          <a:xfrm>
            <a:off x="7087220" y="1"/>
            <a:ext cx="4321009" cy="4702628"/>
          </a:xfrm>
          <a:prstGeom prst="line">
            <a:avLst/>
          </a:prstGeom>
          <a:ln w="127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7BA6BB3-9CD3-914F-9772-6B5F9446545B}"/>
              </a:ext>
            </a:extLst>
          </p:cNvPr>
          <p:cNvCxnSpPr>
            <a:cxnSpLocks/>
          </p:cNvCxnSpPr>
          <p:nvPr userDrawn="1"/>
        </p:nvCxnSpPr>
        <p:spPr>
          <a:xfrm flipH="1">
            <a:off x="8998861" y="3984704"/>
            <a:ext cx="3193139" cy="2873297"/>
          </a:xfrm>
          <a:prstGeom prst="line">
            <a:avLst/>
          </a:prstGeom>
          <a:ln w="1270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1780038C-FBEB-E74C-8C81-B1D31D0AF41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2754" y="2554334"/>
            <a:ext cx="7174447" cy="2213068"/>
          </a:xfrm>
        </p:spPr>
        <p:txBody>
          <a:bodyPr anchor="b"/>
          <a:lstStyle>
            <a:lvl1pPr algn="l">
              <a:defRPr sz="3733"/>
            </a:lvl1pPr>
          </a:lstStyle>
          <a:p>
            <a:r>
              <a:rPr lang="en-GB"/>
              <a:t>&lt;Section Title&gt;</a:t>
            </a:r>
            <a:endParaRPr lang="en-US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74DDDC30-4F09-284F-801D-7DE07373F1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02755" y="4986744"/>
            <a:ext cx="7174445" cy="695989"/>
          </a:xfrm>
        </p:spPr>
        <p:txBody>
          <a:bodyPr/>
          <a:lstStyle>
            <a:lvl1pPr marL="0" indent="0" algn="l">
              <a:buNone/>
              <a:defRPr sz="2133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GB"/>
              <a:t>&lt;</a:t>
            </a:r>
            <a:r>
              <a:rPr lang="en-US" sz="2133">
                <a:solidFill>
                  <a:schemeClr val="tx1"/>
                </a:solidFill>
                <a:cs typeface="Arial"/>
              </a:rPr>
              <a:t>Section Subtitle</a:t>
            </a:r>
            <a:r>
              <a:rPr lang="en-GB"/>
              <a:t>&gt;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004DE7-91D2-8A48-9B36-79C3978B1F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2753" y="1175267"/>
            <a:ext cx="960000" cy="960000"/>
          </a:xfrm>
          <a:prstGeom prst="ellipse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 sz="3733" b="0"/>
            </a:lvl1pPr>
          </a:lstStyle>
          <a:p>
            <a:pPr lvl="0"/>
            <a:r>
              <a:rPr lang="en-GB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6019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s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0237C4CD-9511-614E-A1E3-6E13885190DB}"/>
              </a:ext>
            </a:extLst>
          </p:cNvPr>
          <p:cNvSpPr>
            <a:spLocks noGrp="1" noChangeAspect="1"/>
          </p:cNvSpPr>
          <p:nvPr>
            <p:ph type="body" sz="quarter" idx="22" hasCustomPrompt="1"/>
          </p:nvPr>
        </p:nvSpPr>
        <p:spPr>
          <a:xfrm>
            <a:off x="1259510" y="1531625"/>
            <a:ext cx="2301372" cy="1283943"/>
          </a:xfrm>
          <a:prstGeom prst="roundRect">
            <a:avLst>
              <a:gd name="adj" fmla="val 6802"/>
            </a:avLst>
          </a:prstGeom>
          <a:solidFill>
            <a:schemeClr val="accent1"/>
          </a:solidFill>
          <a:ln w="12700">
            <a:solidFill>
              <a:schemeClr val="accent2"/>
            </a:solidFill>
          </a:ln>
        </p:spPr>
        <p:txBody>
          <a:bodyPr lIns="36000" tIns="36000" rIns="36000" bIns="36000" anchor="ctr"/>
          <a:lstStyle>
            <a:lvl1pPr marL="0" indent="0" algn="l">
              <a:buFont typeface="Arial" panose="020B0604020202020204" pitchFamily="34" charset="0"/>
              <a:buNone/>
              <a:defRPr sz="1600" b="1"/>
            </a:lvl1pPr>
          </a:lstStyle>
          <a:p>
            <a:pPr lvl="0"/>
            <a:r>
              <a:rPr lang="en-GB"/>
              <a:t>&lt;Click to add content&gt;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92E40056-83E6-964E-B4B2-D5969FA50838}"/>
              </a:ext>
            </a:extLst>
          </p:cNvPr>
          <p:cNvSpPr>
            <a:spLocks noGrp="1" noChangeAspect="1"/>
          </p:cNvSpPr>
          <p:nvPr>
            <p:ph type="body" sz="quarter" idx="27" hasCustomPrompt="1"/>
          </p:nvPr>
        </p:nvSpPr>
        <p:spPr>
          <a:xfrm>
            <a:off x="1259510" y="2956163"/>
            <a:ext cx="2301372" cy="1283943"/>
          </a:xfrm>
          <a:prstGeom prst="roundRect">
            <a:avLst>
              <a:gd name="adj" fmla="val 6802"/>
            </a:avLst>
          </a:prstGeom>
          <a:solidFill>
            <a:schemeClr val="accent1"/>
          </a:solidFill>
          <a:ln w="12700">
            <a:solidFill>
              <a:schemeClr val="accent2"/>
            </a:solidFill>
          </a:ln>
        </p:spPr>
        <p:txBody>
          <a:bodyPr lIns="36000" tIns="36000" rIns="36000" bIns="36000" anchor="ctr"/>
          <a:lstStyle>
            <a:lvl1pPr marL="0" indent="0" algn="l">
              <a:buFont typeface="Arial" panose="020B0604020202020204" pitchFamily="34" charset="0"/>
              <a:buNone/>
              <a:defRPr sz="1600" b="1"/>
            </a:lvl1pPr>
          </a:lstStyle>
          <a:p>
            <a:pPr lvl="0"/>
            <a:r>
              <a:rPr lang="en-GB"/>
              <a:t>&lt;Click to add content&gt;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1CDBC3CE-9EDC-BA4D-8F27-1B4389F5522A}"/>
              </a:ext>
            </a:extLst>
          </p:cNvPr>
          <p:cNvSpPr>
            <a:spLocks noGrp="1" noChangeAspect="1"/>
          </p:cNvSpPr>
          <p:nvPr>
            <p:ph type="body" sz="quarter" idx="28" hasCustomPrompt="1"/>
          </p:nvPr>
        </p:nvSpPr>
        <p:spPr>
          <a:xfrm>
            <a:off x="3675671" y="2956163"/>
            <a:ext cx="7247567" cy="1283943"/>
          </a:xfrm>
          <a:prstGeom prst="roundRect">
            <a:avLst>
              <a:gd name="adj" fmla="val 7157"/>
            </a:avLst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lIns="36000" tIns="36000" rIns="36000" bIns="36000" anchor="ctr"/>
          <a:lstStyle>
            <a:lvl1pPr marL="0" indent="0" algn="l">
              <a:buFont typeface="Arial" panose="020B0604020202020204" pitchFamily="34" charset="0"/>
              <a:buNone/>
              <a:defRPr sz="1600"/>
            </a:lvl1pPr>
            <a:lvl2pPr marL="143996" indent="0">
              <a:buNone/>
              <a:defRPr/>
            </a:lvl2pPr>
          </a:lstStyle>
          <a:p>
            <a:pPr lvl="0"/>
            <a:r>
              <a:rPr lang="en-GB"/>
              <a:t>&lt;Click to add content&gt;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E36A9E44-B74D-8140-BF56-FF8DD6C0864C}"/>
              </a:ext>
            </a:extLst>
          </p:cNvPr>
          <p:cNvSpPr>
            <a:spLocks noGrp="1" noChangeAspect="1"/>
          </p:cNvSpPr>
          <p:nvPr>
            <p:ph type="body" sz="quarter" idx="29" hasCustomPrompt="1"/>
          </p:nvPr>
        </p:nvSpPr>
        <p:spPr>
          <a:xfrm>
            <a:off x="1259510" y="4383839"/>
            <a:ext cx="2301372" cy="1283943"/>
          </a:xfrm>
          <a:prstGeom prst="roundRect">
            <a:avLst>
              <a:gd name="adj" fmla="val 8611"/>
            </a:avLst>
          </a:prstGeom>
          <a:solidFill>
            <a:schemeClr val="accent1"/>
          </a:solidFill>
          <a:ln w="12700">
            <a:solidFill>
              <a:schemeClr val="accent2"/>
            </a:solidFill>
          </a:ln>
        </p:spPr>
        <p:txBody>
          <a:bodyPr lIns="36000" tIns="36000" rIns="36000" bIns="36000" anchor="ctr"/>
          <a:lstStyle>
            <a:lvl1pPr marL="0" indent="0" algn="l">
              <a:buFont typeface="Arial" panose="020B0604020202020204" pitchFamily="34" charset="0"/>
              <a:buNone/>
              <a:defRPr sz="1600" b="1"/>
            </a:lvl1pPr>
          </a:lstStyle>
          <a:p>
            <a:pPr lvl="0"/>
            <a:r>
              <a:rPr lang="en-GB"/>
              <a:t>&lt;Click to add content&gt;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D4D083C9-1EA2-4447-9F17-BA7FB7B77172}"/>
              </a:ext>
            </a:extLst>
          </p:cNvPr>
          <p:cNvSpPr>
            <a:spLocks noGrp="1" noChangeAspect="1"/>
          </p:cNvSpPr>
          <p:nvPr>
            <p:ph type="body" sz="quarter" idx="35" hasCustomPrompt="1"/>
          </p:nvPr>
        </p:nvSpPr>
        <p:spPr>
          <a:xfrm>
            <a:off x="3675671" y="1531623"/>
            <a:ext cx="7247567" cy="1283943"/>
          </a:xfrm>
          <a:prstGeom prst="roundRect">
            <a:avLst>
              <a:gd name="adj" fmla="val 7157"/>
            </a:avLst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lIns="36000" tIns="36000" rIns="36000" bIns="36000" anchor="ctr"/>
          <a:lstStyle>
            <a:lvl1pPr marL="0" indent="0" algn="l">
              <a:buFont typeface="Arial" panose="020B0604020202020204" pitchFamily="34" charset="0"/>
              <a:buNone/>
              <a:defRPr sz="1600"/>
            </a:lvl1pPr>
            <a:lvl2pPr marL="372591" indent="-228594"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GB"/>
              <a:t>&lt;Click to add content&gt;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F5650F92-C547-E74B-A50C-0A29E73C04F5}"/>
              </a:ext>
            </a:extLst>
          </p:cNvPr>
          <p:cNvSpPr>
            <a:spLocks noGrp="1" noChangeAspect="1"/>
          </p:cNvSpPr>
          <p:nvPr>
            <p:ph type="body" sz="quarter" idx="36" hasCustomPrompt="1"/>
          </p:nvPr>
        </p:nvSpPr>
        <p:spPr>
          <a:xfrm>
            <a:off x="3675671" y="4380703"/>
            <a:ext cx="7247567" cy="1283943"/>
          </a:xfrm>
          <a:prstGeom prst="roundRect">
            <a:avLst>
              <a:gd name="adj" fmla="val 7157"/>
            </a:avLst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lIns="36000" tIns="36000" rIns="36000" bIns="36000" anchor="ctr"/>
          <a:lstStyle>
            <a:lvl1pPr marL="0" indent="0" algn="l">
              <a:buFont typeface="Arial" panose="020B0604020202020204" pitchFamily="34" charset="0"/>
              <a:buNone/>
              <a:defRPr sz="1600"/>
            </a:lvl1pPr>
          </a:lstStyle>
          <a:p>
            <a:pPr lvl="0"/>
            <a:r>
              <a:rPr lang="en-GB"/>
              <a:t>&lt;Click to add content&gt;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742720-7740-D443-85D7-EC60C6BEB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&lt;Governing thought&gt;</a:t>
            </a:r>
            <a:endParaRPr lang="en-AU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FD189DB-B021-7B4C-A019-52F53B8CE6B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61216" y="6492875"/>
            <a:ext cx="11460480" cy="228603"/>
          </a:xfrm>
        </p:spPr>
        <p:txBody>
          <a:bodyPr anchor="b"/>
          <a:lstStyle>
            <a:lvl1pPr marL="0" indent="0">
              <a:buNone/>
              <a:defRPr sz="1067"/>
            </a:lvl1pPr>
          </a:lstStyle>
          <a:p>
            <a:pPr lvl="0"/>
            <a:r>
              <a:rPr lang="en-US"/>
              <a:t>SOURCE &lt;Reference, enabling reader to know exactly where to find information/how information was derived&gt;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B4F7F41-2A6D-3F45-B0A3-F81EAB6275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21696" y="6492875"/>
            <a:ext cx="426720" cy="22860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1067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37F1898-EC4E-5143-A11B-97469EC78C6E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50740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7">
            <a:extLst>
              <a:ext uri="{FF2B5EF4-FFF2-40B4-BE49-F238E27FC236}">
                <a16:creationId xmlns:a16="http://schemas.microsoft.com/office/drawing/2014/main" id="{3EF89A0F-22AF-1B44-B112-6387832A13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649133" y="-17243"/>
            <a:ext cx="8547096" cy="6875244"/>
          </a:xfrm>
          <a:custGeom>
            <a:avLst/>
            <a:gdLst>
              <a:gd name="connsiteX0" fmla="*/ 0 w 4572000"/>
              <a:gd name="connsiteY0" fmla="*/ 5143500 h 5143500"/>
              <a:gd name="connsiteX1" fmla="*/ 1143000 w 4572000"/>
              <a:gd name="connsiteY1" fmla="*/ 0 h 5143500"/>
              <a:gd name="connsiteX2" fmla="*/ 3429000 w 4572000"/>
              <a:gd name="connsiteY2" fmla="*/ 0 h 5143500"/>
              <a:gd name="connsiteX3" fmla="*/ 4572000 w 4572000"/>
              <a:gd name="connsiteY3" fmla="*/ 5143500 h 5143500"/>
              <a:gd name="connsiteX4" fmla="*/ 0 w 4572000"/>
              <a:gd name="connsiteY4" fmla="*/ 5143500 h 5143500"/>
              <a:gd name="connsiteX0" fmla="*/ 0 w 4572000"/>
              <a:gd name="connsiteY0" fmla="*/ 5143500 h 5143500"/>
              <a:gd name="connsiteX1" fmla="*/ 1143000 w 4572000"/>
              <a:gd name="connsiteY1" fmla="*/ 0 h 5143500"/>
              <a:gd name="connsiteX2" fmla="*/ 4569643 w 4572000"/>
              <a:gd name="connsiteY2" fmla="*/ 0 h 5143500"/>
              <a:gd name="connsiteX3" fmla="*/ 4572000 w 4572000"/>
              <a:gd name="connsiteY3" fmla="*/ 5143500 h 5143500"/>
              <a:gd name="connsiteX4" fmla="*/ 0 w 4572000"/>
              <a:gd name="connsiteY4" fmla="*/ 5143500 h 5143500"/>
              <a:gd name="connsiteX0" fmla="*/ 930896 w 5502896"/>
              <a:gd name="connsiteY0" fmla="*/ 5143500 h 5143500"/>
              <a:gd name="connsiteX1" fmla="*/ 0 w 5502896"/>
              <a:gd name="connsiteY1" fmla="*/ 0 h 5143500"/>
              <a:gd name="connsiteX2" fmla="*/ 5500539 w 5502896"/>
              <a:gd name="connsiteY2" fmla="*/ 0 h 5143500"/>
              <a:gd name="connsiteX3" fmla="*/ 5502896 w 5502896"/>
              <a:gd name="connsiteY3" fmla="*/ 5143500 h 5143500"/>
              <a:gd name="connsiteX4" fmla="*/ 930896 w 5502896"/>
              <a:gd name="connsiteY4" fmla="*/ 5143500 h 5143500"/>
              <a:gd name="connsiteX0" fmla="*/ 1703894 w 5502896"/>
              <a:gd name="connsiteY0" fmla="*/ 5143500 h 5143500"/>
              <a:gd name="connsiteX1" fmla="*/ 0 w 5502896"/>
              <a:gd name="connsiteY1" fmla="*/ 0 h 5143500"/>
              <a:gd name="connsiteX2" fmla="*/ 5500539 w 5502896"/>
              <a:gd name="connsiteY2" fmla="*/ 0 h 5143500"/>
              <a:gd name="connsiteX3" fmla="*/ 5502896 w 5502896"/>
              <a:gd name="connsiteY3" fmla="*/ 5143500 h 5143500"/>
              <a:gd name="connsiteX4" fmla="*/ 1703894 w 5502896"/>
              <a:gd name="connsiteY4" fmla="*/ 5143500 h 5143500"/>
              <a:gd name="connsiteX0" fmla="*/ 2354344 w 5502896"/>
              <a:gd name="connsiteY0" fmla="*/ 5143500 h 5143500"/>
              <a:gd name="connsiteX1" fmla="*/ 0 w 5502896"/>
              <a:gd name="connsiteY1" fmla="*/ 0 h 5143500"/>
              <a:gd name="connsiteX2" fmla="*/ 5500539 w 5502896"/>
              <a:gd name="connsiteY2" fmla="*/ 0 h 5143500"/>
              <a:gd name="connsiteX3" fmla="*/ 5502896 w 5502896"/>
              <a:gd name="connsiteY3" fmla="*/ 5143500 h 5143500"/>
              <a:gd name="connsiteX4" fmla="*/ 2354344 w 5502896"/>
              <a:gd name="connsiteY4" fmla="*/ 5143500 h 5143500"/>
              <a:gd name="connsiteX0" fmla="*/ 3560975 w 5502896"/>
              <a:gd name="connsiteY0" fmla="*/ 5143500 h 5143500"/>
              <a:gd name="connsiteX1" fmla="*/ 0 w 5502896"/>
              <a:gd name="connsiteY1" fmla="*/ 0 h 5143500"/>
              <a:gd name="connsiteX2" fmla="*/ 5500539 w 5502896"/>
              <a:gd name="connsiteY2" fmla="*/ 0 h 5143500"/>
              <a:gd name="connsiteX3" fmla="*/ 5502896 w 5502896"/>
              <a:gd name="connsiteY3" fmla="*/ 5143500 h 5143500"/>
              <a:gd name="connsiteX4" fmla="*/ 3560975 w 5502896"/>
              <a:gd name="connsiteY4" fmla="*/ 5143500 h 5143500"/>
              <a:gd name="connsiteX0" fmla="*/ 4060437 w 6002358"/>
              <a:gd name="connsiteY0" fmla="*/ 5143500 h 5143500"/>
              <a:gd name="connsiteX1" fmla="*/ 0 w 6002358"/>
              <a:gd name="connsiteY1" fmla="*/ 0 h 5143500"/>
              <a:gd name="connsiteX2" fmla="*/ 6000001 w 6002358"/>
              <a:gd name="connsiteY2" fmla="*/ 0 h 5143500"/>
              <a:gd name="connsiteX3" fmla="*/ 6002358 w 6002358"/>
              <a:gd name="connsiteY3" fmla="*/ 5143500 h 5143500"/>
              <a:gd name="connsiteX4" fmla="*/ 4060437 w 6002358"/>
              <a:gd name="connsiteY4" fmla="*/ 5143500 h 5143500"/>
              <a:gd name="connsiteX0" fmla="*/ 3122984 w 6002358"/>
              <a:gd name="connsiteY0" fmla="*/ 5151184 h 5151184"/>
              <a:gd name="connsiteX1" fmla="*/ 0 w 6002358"/>
              <a:gd name="connsiteY1" fmla="*/ 0 h 5151184"/>
              <a:gd name="connsiteX2" fmla="*/ 6000001 w 6002358"/>
              <a:gd name="connsiteY2" fmla="*/ 0 h 5151184"/>
              <a:gd name="connsiteX3" fmla="*/ 6002358 w 6002358"/>
              <a:gd name="connsiteY3" fmla="*/ 5143500 h 5151184"/>
              <a:gd name="connsiteX4" fmla="*/ 3122984 w 6002358"/>
              <a:gd name="connsiteY4" fmla="*/ 5151184 h 5151184"/>
              <a:gd name="connsiteX0" fmla="*/ 3361189 w 6002358"/>
              <a:gd name="connsiteY0" fmla="*/ 5151184 h 5151184"/>
              <a:gd name="connsiteX1" fmla="*/ 0 w 6002358"/>
              <a:gd name="connsiteY1" fmla="*/ 0 h 5151184"/>
              <a:gd name="connsiteX2" fmla="*/ 6000001 w 6002358"/>
              <a:gd name="connsiteY2" fmla="*/ 0 h 5151184"/>
              <a:gd name="connsiteX3" fmla="*/ 6002358 w 6002358"/>
              <a:gd name="connsiteY3" fmla="*/ 5143500 h 5151184"/>
              <a:gd name="connsiteX4" fmla="*/ 3361189 w 6002358"/>
              <a:gd name="connsiteY4" fmla="*/ 5151184 h 5151184"/>
              <a:gd name="connsiteX0" fmla="*/ 3822231 w 6463400"/>
              <a:gd name="connsiteY0" fmla="*/ 5151184 h 5151184"/>
              <a:gd name="connsiteX1" fmla="*/ 0 w 6463400"/>
              <a:gd name="connsiteY1" fmla="*/ 0 h 5151184"/>
              <a:gd name="connsiteX2" fmla="*/ 6461043 w 6463400"/>
              <a:gd name="connsiteY2" fmla="*/ 0 h 5151184"/>
              <a:gd name="connsiteX3" fmla="*/ 6463400 w 6463400"/>
              <a:gd name="connsiteY3" fmla="*/ 5143500 h 5151184"/>
              <a:gd name="connsiteX4" fmla="*/ 3822231 w 6463400"/>
              <a:gd name="connsiteY4" fmla="*/ 5151184 h 5151184"/>
              <a:gd name="connsiteX0" fmla="*/ 4452322 w 6463400"/>
              <a:gd name="connsiteY0" fmla="*/ 5143500 h 5143500"/>
              <a:gd name="connsiteX1" fmla="*/ 0 w 6463400"/>
              <a:gd name="connsiteY1" fmla="*/ 0 h 5143500"/>
              <a:gd name="connsiteX2" fmla="*/ 6461043 w 6463400"/>
              <a:gd name="connsiteY2" fmla="*/ 0 h 5143500"/>
              <a:gd name="connsiteX3" fmla="*/ 6463400 w 6463400"/>
              <a:gd name="connsiteY3" fmla="*/ 5143500 h 5143500"/>
              <a:gd name="connsiteX4" fmla="*/ 4452322 w 6463400"/>
              <a:gd name="connsiteY4" fmla="*/ 5143500 h 5143500"/>
              <a:gd name="connsiteX0" fmla="*/ 3776127 w 5787205"/>
              <a:gd name="connsiteY0" fmla="*/ 5143500 h 5143500"/>
              <a:gd name="connsiteX1" fmla="*/ 0 w 5787205"/>
              <a:gd name="connsiteY1" fmla="*/ 0 h 5143500"/>
              <a:gd name="connsiteX2" fmla="*/ 5784848 w 5787205"/>
              <a:gd name="connsiteY2" fmla="*/ 0 h 5143500"/>
              <a:gd name="connsiteX3" fmla="*/ 5787205 w 5787205"/>
              <a:gd name="connsiteY3" fmla="*/ 5143500 h 5143500"/>
              <a:gd name="connsiteX4" fmla="*/ 3776127 w 5787205"/>
              <a:gd name="connsiteY4" fmla="*/ 5143500 h 5143500"/>
              <a:gd name="connsiteX0" fmla="*/ 4698211 w 5787205"/>
              <a:gd name="connsiteY0" fmla="*/ 5128132 h 5143500"/>
              <a:gd name="connsiteX1" fmla="*/ 0 w 5787205"/>
              <a:gd name="connsiteY1" fmla="*/ 0 h 5143500"/>
              <a:gd name="connsiteX2" fmla="*/ 5784848 w 5787205"/>
              <a:gd name="connsiteY2" fmla="*/ 0 h 5143500"/>
              <a:gd name="connsiteX3" fmla="*/ 5787205 w 5787205"/>
              <a:gd name="connsiteY3" fmla="*/ 5143500 h 5143500"/>
              <a:gd name="connsiteX4" fmla="*/ 4698211 w 5787205"/>
              <a:gd name="connsiteY4" fmla="*/ 5128132 h 5143500"/>
              <a:gd name="connsiteX0" fmla="*/ 5305250 w 6394244"/>
              <a:gd name="connsiteY0" fmla="*/ 5128132 h 5143500"/>
              <a:gd name="connsiteX1" fmla="*/ 0 w 6394244"/>
              <a:gd name="connsiteY1" fmla="*/ 7684 h 5143500"/>
              <a:gd name="connsiteX2" fmla="*/ 6391887 w 6394244"/>
              <a:gd name="connsiteY2" fmla="*/ 0 h 5143500"/>
              <a:gd name="connsiteX3" fmla="*/ 6394244 w 6394244"/>
              <a:gd name="connsiteY3" fmla="*/ 5143500 h 5143500"/>
              <a:gd name="connsiteX4" fmla="*/ 5305250 w 6394244"/>
              <a:gd name="connsiteY4" fmla="*/ 5128132 h 5143500"/>
              <a:gd name="connsiteX0" fmla="*/ 4767368 w 6394244"/>
              <a:gd name="connsiteY0" fmla="*/ 5189605 h 5189605"/>
              <a:gd name="connsiteX1" fmla="*/ 0 w 6394244"/>
              <a:gd name="connsiteY1" fmla="*/ 7684 h 5189605"/>
              <a:gd name="connsiteX2" fmla="*/ 6391887 w 6394244"/>
              <a:gd name="connsiteY2" fmla="*/ 0 h 5189605"/>
              <a:gd name="connsiteX3" fmla="*/ 6394244 w 6394244"/>
              <a:gd name="connsiteY3" fmla="*/ 5143500 h 5189605"/>
              <a:gd name="connsiteX4" fmla="*/ 4767368 w 6394244"/>
              <a:gd name="connsiteY4" fmla="*/ 5189605 h 5189605"/>
              <a:gd name="connsiteX0" fmla="*/ 4758742 w 6394244"/>
              <a:gd name="connsiteY0" fmla="*/ 5146473 h 5146473"/>
              <a:gd name="connsiteX1" fmla="*/ 0 w 6394244"/>
              <a:gd name="connsiteY1" fmla="*/ 7684 h 5146473"/>
              <a:gd name="connsiteX2" fmla="*/ 6391887 w 6394244"/>
              <a:gd name="connsiteY2" fmla="*/ 0 h 5146473"/>
              <a:gd name="connsiteX3" fmla="*/ 6394244 w 6394244"/>
              <a:gd name="connsiteY3" fmla="*/ 5143500 h 5146473"/>
              <a:gd name="connsiteX4" fmla="*/ 4758742 w 6394244"/>
              <a:gd name="connsiteY4" fmla="*/ 5146473 h 5146473"/>
              <a:gd name="connsiteX0" fmla="*/ 4763431 w 6394244"/>
              <a:gd name="connsiteY0" fmla="*/ 5146473 h 5146473"/>
              <a:gd name="connsiteX1" fmla="*/ 0 w 6394244"/>
              <a:gd name="connsiteY1" fmla="*/ 7684 h 5146473"/>
              <a:gd name="connsiteX2" fmla="*/ 6391887 w 6394244"/>
              <a:gd name="connsiteY2" fmla="*/ 0 h 5146473"/>
              <a:gd name="connsiteX3" fmla="*/ 6394244 w 6394244"/>
              <a:gd name="connsiteY3" fmla="*/ 5143500 h 5146473"/>
              <a:gd name="connsiteX4" fmla="*/ 4763431 w 6394244"/>
              <a:gd name="connsiteY4" fmla="*/ 5146473 h 5146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94244" h="5146473">
                <a:moveTo>
                  <a:pt x="4763431" y="5146473"/>
                </a:moveTo>
                <a:lnTo>
                  <a:pt x="0" y="7684"/>
                </a:lnTo>
                <a:lnTo>
                  <a:pt x="6391887" y="0"/>
                </a:lnTo>
                <a:cubicBezTo>
                  <a:pt x="6392673" y="1714500"/>
                  <a:pt x="6393458" y="3429000"/>
                  <a:pt x="6394244" y="5143500"/>
                </a:cubicBezTo>
                <a:lnTo>
                  <a:pt x="4763431" y="5146473"/>
                </a:ln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&lt;Add picture&gt;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1898-EC4E-5143-A11B-97469EC78C6E}" type="slidenum">
              <a:rPr lang="en-AU" smtClean="0"/>
              <a:t>‹#›</a:t>
            </a:fld>
            <a:endParaRPr lang="en-AU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761E87C6-6AE8-B94D-8E00-6DFCB55215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flipH="1">
            <a:off x="8998857" y="3984704"/>
            <a:ext cx="3193139" cy="2873297"/>
          </a:xfrm>
          <a:prstGeom prst="rtTriangle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7D9D6FA-8529-D040-9049-10118DD38E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2755" y="2775973"/>
            <a:ext cx="5360771" cy="2213068"/>
          </a:xfrm>
        </p:spPr>
        <p:txBody>
          <a:bodyPr anchor="b"/>
          <a:lstStyle>
            <a:lvl1pPr algn="l">
              <a:defRPr sz="3733"/>
            </a:lvl1pPr>
          </a:lstStyle>
          <a:p>
            <a:r>
              <a:rPr lang="en-GB"/>
              <a:t>&lt;Section Title&gt;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1D1D2B4-4C99-493E-9FCD-777E5B278E8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02755" y="4799106"/>
            <a:ext cx="5386384" cy="695989"/>
          </a:xfrm>
          <a:effectLst/>
        </p:spPr>
        <p:txBody>
          <a:bodyPr vert="horz" wrap="square" anchor="t">
            <a:noAutofit/>
          </a:bodyPr>
          <a:lstStyle>
            <a:lvl1pPr marL="0" indent="0" algn="l">
              <a:buNone/>
              <a:defRPr sz="2133" b="0" i="0" u="none" strike="noStrike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GB"/>
              <a:t>&lt;</a:t>
            </a:r>
            <a:r>
              <a:rPr lang="en-US" sz="2133">
                <a:solidFill>
                  <a:schemeClr val="tx1"/>
                </a:solidFill>
                <a:cs typeface="Arial"/>
              </a:rPr>
              <a:t>Section Subtitle</a:t>
            </a:r>
            <a:r>
              <a:rPr lang="en-GB"/>
              <a:t>&gt;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72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F39D2FF-8A6C-3E4A-9179-EC6C2D01B4D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D521B1E-A13D-D744-AB87-A411A8281EF6}"/>
              </a:ext>
            </a:extLst>
          </p:cNvPr>
          <p:cNvCxnSpPr>
            <a:cxnSpLocks/>
          </p:cNvCxnSpPr>
          <p:nvPr userDrawn="1"/>
        </p:nvCxnSpPr>
        <p:spPr>
          <a:xfrm>
            <a:off x="7087220" y="1"/>
            <a:ext cx="4321009" cy="4702628"/>
          </a:xfrm>
          <a:prstGeom prst="line">
            <a:avLst/>
          </a:prstGeom>
          <a:ln w="12700">
            <a:solidFill>
              <a:schemeClr val="accent3"/>
            </a:solidFill>
            <a:headEnd type="none"/>
            <a:tailEnd type="non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4B54E32-76DB-3A4A-88F1-9F7E3CAB74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2754" y="2775974"/>
            <a:ext cx="6965601" cy="2213068"/>
          </a:xfrm>
        </p:spPr>
        <p:txBody>
          <a:bodyPr anchor="b"/>
          <a:lstStyle>
            <a:lvl1pPr algn="l">
              <a:defRPr sz="3733"/>
            </a:lvl1pPr>
          </a:lstStyle>
          <a:p>
            <a:r>
              <a:rPr lang="en-GB"/>
              <a:t>&lt;Section Title&gt;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E53351E-A5F0-6048-83F2-7FE21801B4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02755" y="4799106"/>
            <a:ext cx="5386384" cy="695989"/>
          </a:xfrm>
        </p:spPr>
        <p:txBody>
          <a:bodyPr wrap="square" anchor="t">
            <a:noAutofit/>
          </a:bodyPr>
          <a:lstStyle>
            <a:lvl1pPr marL="0" indent="0" algn="l">
              <a:buNone/>
              <a:defRPr sz="2133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GB"/>
              <a:t>&lt;</a:t>
            </a:r>
            <a:r>
              <a:rPr lang="en-US" sz="2133">
                <a:solidFill>
                  <a:schemeClr val="tx1"/>
                </a:solidFill>
                <a:cs typeface="Arial"/>
              </a:rPr>
              <a:t>Section Subtitle</a:t>
            </a:r>
            <a:r>
              <a:rPr lang="en-GB"/>
              <a:t>&gt;</a:t>
            </a:r>
            <a:endParaRPr lang="en-US"/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09B5103F-DAD7-E243-852A-6D0B3CF065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flipH="1">
            <a:off x="8998861" y="3984704"/>
            <a:ext cx="3193139" cy="2873297"/>
          </a:xfrm>
          <a:prstGeom prst="rtTriangle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049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&lt;Agenda/Contents&gt;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1898-EC4E-5143-A11B-97469EC78C6E}" type="slidenum">
              <a:rPr lang="en-AU" smtClean="0"/>
              <a:t>‹#›</a:t>
            </a:fld>
            <a:endParaRPr lang="en-AU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1597A060-95A4-384C-8037-36D2CECF52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51786" y="1791209"/>
            <a:ext cx="6688429" cy="692864"/>
          </a:xfrm>
          <a:prstGeom prst="roundRect">
            <a:avLst>
              <a:gd name="adj" fmla="val 15491"/>
            </a:avLst>
          </a:prstGeom>
          <a:solidFill>
            <a:schemeClr val="accent1"/>
          </a:solidFill>
          <a:ln w="12700">
            <a:solidFill>
              <a:schemeClr val="accent2"/>
            </a:solidFill>
          </a:ln>
        </p:spPr>
        <p:txBody>
          <a:bodyPr lIns="72000" tIns="72000" rIns="72000" bIns="72000" anchor="ctr"/>
          <a:lstStyle>
            <a:lvl1pPr marL="0" indent="0">
              <a:buNone/>
              <a:defRPr sz="1867"/>
            </a:lvl1pPr>
          </a:lstStyle>
          <a:p>
            <a:pPr lvl="0"/>
            <a:r>
              <a:rPr lang="en-GB"/>
              <a:t>&lt;Section 1 – click to add content&gt;</a:t>
            </a:r>
            <a:endParaRPr lang="en-US"/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DCE04D43-6E82-DD4C-8882-02171A9399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51786" y="2611153"/>
            <a:ext cx="6688429" cy="692864"/>
          </a:xfrm>
          <a:prstGeom prst="roundRect">
            <a:avLst>
              <a:gd name="adj" fmla="val 15491"/>
            </a:avLst>
          </a:prstGeom>
          <a:ln w="12700">
            <a:solidFill>
              <a:schemeClr val="accent2"/>
            </a:solidFill>
          </a:ln>
        </p:spPr>
        <p:txBody>
          <a:bodyPr lIns="72000" tIns="72000" rIns="72000" bIns="72000" anchor="ctr"/>
          <a:lstStyle>
            <a:lvl1pPr marL="0" indent="0">
              <a:buNone/>
              <a:defRPr sz="1867"/>
            </a:lvl1pPr>
          </a:lstStyle>
          <a:p>
            <a:pPr lvl="0"/>
            <a:r>
              <a:rPr lang="en-GB"/>
              <a:t>&lt;Section 2 – click to add content&gt;</a:t>
            </a:r>
            <a:endParaRPr lang="en-US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0907F319-0653-044B-915E-13CCCAEDDE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51786" y="3431097"/>
            <a:ext cx="6688429" cy="692864"/>
          </a:xfrm>
          <a:prstGeom prst="roundRect">
            <a:avLst>
              <a:gd name="adj" fmla="val 15491"/>
            </a:avLst>
          </a:prstGeom>
          <a:ln w="12700">
            <a:solidFill>
              <a:schemeClr val="accent2"/>
            </a:solidFill>
          </a:ln>
        </p:spPr>
        <p:txBody>
          <a:bodyPr lIns="72000" tIns="72000" rIns="72000" bIns="72000" anchor="ctr"/>
          <a:lstStyle>
            <a:lvl1pPr marL="0" indent="0">
              <a:buNone/>
              <a:defRPr sz="1867"/>
            </a:lvl1pPr>
          </a:lstStyle>
          <a:p>
            <a:pPr lvl="0"/>
            <a:r>
              <a:rPr lang="en-GB"/>
              <a:t>&lt;Section 3 – click to add content&gt;</a:t>
            </a:r>
            <a:endParaRPr lang="en-US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77738572-C53C-5547-870F-8356980FC6A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751786" y="4251041"/>
            <a:ext cx="6688429" cy="692864"/>
          </a:xfrm>
          <a:prstGeom prst="roundRect">
            <a:avLst>
              <a:gd name="adj" fmla="val 15491"/>
            </a:avLst>
          </a:prstGeom>
          <a:ln w="12700">
            <a:solidFill>
              <a:schemeClr val="accent2"/>
            </a:solidFill>
          </a:ln>
        </p:spPr>
        <p:txBody>
          <a:bodyPr lIns="72000" tIns="72000" rIns="72000" bIns="72000" anchor="ctr"/>
          <a:lstStyle>
            <a:lvl1pPr marL="0" indent="0">
              <a:buNone/>
              <a:defRPr sz="1867"/>
            </a:lvl1pPr>
          </a:lstStyle>
          <a:p>
            <a:pPr lvl="0"/>
            <a:r>
              <a:rPr lang="en-GB"/>
              <a:t>&lt;Section 4 – click to add content&gt;</a:t>
            </a:r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AB3D6BBC-6945-D147-B9F5-F9DFFC15C89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751786" y="5070985"/>
            <a:ext cx="6688429" cy="692864"/>
          </a:xfrm>
          <a:prstGeom prst="roundRect">
            <a:avLst>
              <a:gd name="adj" fmla="val 15491"/>
            </a:avLst>
          </a:prstGeom>
          <a:ln w="12700">
            <a:solidFill>
              <a:schemeClr val="accent2"/>
            </a:solidFill>
          </a:ln>
        </p:spPr>
        <p:txBody>
          <a:bodyPr lIns="72000" tIns="72000" rIns="72000" bIns="72000" anchor="ctr"/>
          <a:lstStyle>
            <a:lvl1pPr marL="0" indent="0">
              <a:buNone/>
              <a:defRPr sz="1867"/>
            </a:lvl1pPr>
          </a:lstStyle>
          <a:p>
            <a:pPr lvl="0"/>
            <a:r>
              <a:rPr lang="en-GB"/>
              <a:t>&lt;Section 5 – click to add content&gt;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498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&lt;Agenda/Contents&gt;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1898-EC4E-5143-A11B-97469EC78C6E}" type="slidenum">
              <a:rPr lang="en-AU" smtClean="0"/>
              <a:t>‹#›</a:t>
            </a:fld>
            <a:endParaRPr lang="en-AU"/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99E1C991-1A6A-4144-A521-BCDC6A3FF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33370" y="1791209"/>
            <a:ext cx="4725781" cy="692864"/>
          </a:xfrm>
          <a:prstGeom prst="roundRect">
            <a:avLst>
              <a:gd name="adj" fmla="val 15491"/>
            </a:avLst>
          </a:prstGeom>
          <a:solidFill>
            <a:schemeClr val="accent1"/>
          </a:solidFill>
          <a:ln w="12700">
            <a:solidFill>
              <a:schemeClr val="accent2"/>
            </a:solidFill>
          </a:ln>
        </p:spPr>
        <p:txBody>
          <a:bodyPr lIns="72000" tIns="72000" rIns="72000" bIns="72000" anchor="ctr"/>
          <a:lstStyle>
            <a:lvl1pPr marL="0" indent="0">
              <a:buNone/>
              <a:defRPr sz="1867"/>
            </a:lvl1pPr>
          </a:lstStyle>
          <a:p>
            <a:pPr lvl="0"/>
            <a:r>
              <a:rPr lang="en-GB"/>
              <a:t>&lt;Section 1 – click to add content&gt;</a:t>
            </a:r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0F0A5A0-50A2-7D4C-B058-58740B583C1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3370" y="2611153"/>
            <a:ext cx="4725781" cy="692864"/>
          </a:xfrm>
          <a:prstGeom prst="roundRect">
            <a:avLst>
              <a:gd name="adj" fmla="val 15491"/>
            </a:avLst>
          </a:prstGeom>
          <a:ln w="12700">
            <a:solidFill>
              <a:schemeClr val="accent2"/>
            </a:solidFill>
          </a:ln>
        </p:spPr>
        <p:txBody>
          <a:bodyPr lIns="72000" tIns="72000" rIns="72000" bIns="72000" anchor="ctr"/>
          <a:lstStyle>
            <a:lvl1pPr marL="0" indent="0">
              <a:buNone/>
              <a:defRPr sz="1867"/>
            </a:lvl1pPr>
          </a:lstStyle>
          <a:p>
            <a:pPr lvl="0"/>
            <a:r>
              <a:rPr lang="en-GB"/>
              <a:t>&lt;Section 2 – click to add content&gt;</a:t>
            </a:r>
            <a:endParaRPr lang="en-US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A98960C-8BDC-5341-A385-A93735D21D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33370" y="3431097"/>
            <a:ext cx="4725781" cy="692864"/>
          </a:xfrm>
          <a:prstGeom prst="roundRect">
            <a:avLst>
              <a:gd name="adj" fmla="val 15491"/>
            </a:avLst>
          </a:prstGeom>
          <a:ln w="12700">
            <a:solidFill>
              <a:schemeClr val="accent2"/>
            </a:solidFill>
          </a:ln>
        </p:spPr>
        <p:txBody>
          <a:bodyPr lIns="72000" tIns="72000" rIns="72000" bIns="72000" anchor="ctr"/>
          <a:lstStyle>
            <a:lvl1pPr marL="0" indent="0">
              <a:buNone/>
              <a:defRPr sz="1867"/>
            </a:lvl1pPr>
          </a:lstStyle>
          <a:p>
            <a:pPr lvl="0"/>
            <a:r>
              <a:rPr lang="en-GB"/>
              <a:t>&lt;Section 3 – click to add content&gt;</a:t>
            </a:r>
            <a:endParaRPr lang="en-US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FB8560AC-ACF6-534F-8CAC-EB784A2145C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33370" y="4251041"/>
            <a:ext cx="4725781" cy="692864"/>
          </a:xfrm>
          <a:prstGeom prst="roundRect">
            <a:avLst>
              <a:gd name="adj" fmla="val 15491"/>
            </a:avLst>
          </a:prstGeom>
          <a:ln w="12700">
            <a:solidFill>
              <a:schemeClr val="accent2"/>
            </a:solidFill>
          </a:ln>
        </p:spPr>
        <p:txBody>
          <a:bodyPr lIns="72000" tIns="72000" rIns="72000" bIns="72000" anchor="ctr"/>
          <a:lstStyle>
            <a:lvl1pPr marL="0" indent="0">
              <a:buNone/>
              <a:defRPr sz="1867"/>
            </a:lvl1pPr>
          </a:lstStyle>
          <a:p>
            <a:pPr lvl="0"/>
            <a:r>
              <a:rPr lang="en-GB"/>
              <a:t>&lt;Section 4 – click to add content&gt;</a:t>
            </a:r>
            <a:endParaRPr lang="en-US"/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1878DD39-E18E-AC46-A09F-016B47535C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33370" y="5070985"/>
            <a:ext cx="4725781" cy="692864"/>
          </a:xfrm>
          <a:prstGeom prst="roundRect">
            <a:avLst>
              <a:gd name="adj" fmla="val 15491"/>
            </a:avLst>
          </a:prstGeom>
          <a:ln w="12700">
            <a:solidFill>
              <a:schemeClr val="accent2"/>
            </a:solidFill>
          </a:ln>
        </p:spPr>
        <p:txBody>
          <a:bodyPr lIns="72000" tIns="72000" rIns="72000" bIns="72000" anchor="ctr"/>
          <a:lstStyle>
            <a:lvl1pPr marL="0" indent="0">
              <a:buNone/>
              <a:defRPr sz="1867"/>
            </a:lvl1pPr>
          </a:lstStyle>
          <a:p>
            <a:pPr lvl="0"/>
            <a:r>
              <a:rPr lang="en-GB"/>
              <a:t>&lt;Section 5 – click to add content&gt;</a:t>
            </a:r>
            <a:endParaRPr lang="en-US"/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CB41D362-2BEA-D040-8053-1B5DEC25DEE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09223" y="1791209"/>
            <a:ext cx="4725781" cy="692864"/>
          </a:xfrm>
          <a:prstGeom prst="roundRect">
            <a:avLst>
              <a:gd name="adj" fmla="val 15491"/>
            </a:avLst>
          </a:prstGeom>
          <a:noFill/>
          <a:ln w="12700">
            <a:solidFill>
              <a:schemeClr val="accent2"/>
            </a:solidFill>
          </a:ln>
        </p:spPr>
        <p:txBody>
          <a:bodyPr lIns="72000" tIns="72000" rIns="72000" bIns="72000" anchor="ctr"/>
          <a:lstStyle>
            <a:lvl1pPr marL="0" indent="0">
              <a:buNone/>
              <a:defRPr sz="1867"/>
            </a:lvl1pPr>
          </a:lstStyle>
          <a:p>
            <a:pPr lvl="0"/>
            <a:r>
              <a:rPr lang="en-GB"/>
              <a:t>&lt;Section 6 – click to add content&gt;</a:t>
            </a:r>
            <a:endParaRPr lang="en-US"/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6A645A66-4E02-8747-B8F8-86BD6352EE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09223" y="2611153"/>
            <a:ext cx="4725781" cy="692864"/>
          </a:xfrm>
          <a:prstGeom prst="roundRect">
            <a:avLst>
              <a:gd name="adj" fmla="val 15491"/>
            </a:avLst>
          </a:prstGeom>
          <a:ln w="12700">
            <a:solidFill>
              <a:schemeClr val="accent2"/>
            </a:solidFill>
          </a:ln>
        </p:spPr>
        <p:txBody>
          <a:bodyPr lIns="72000" tIns="72000" rIns="72000" bIns="72000" anchor="ctr"/>
          <a:lstStyle>
            <a:lvl1pPr marL="0" indent="0">
              <a:buNone/>
              <a:defRPr sz="1867"/>
            </a:lvl1pPr>
          </a:lstStyle>
          <a:p>
            <a:pPr lvl="0"/>
            <a:r>
              <a:rPr lang="en-GB"/>
              <a:t>&lt;Section 7 – click to add content&gt;</a:t>
            </a:r>
            <a:endParaRPr lang="en-US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B8C9B593-6F8A-004F-AAB6-BE63120EB8D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09223" y="3431097"/>
            <a:ext cx="4725781" cy="692864"/>
          </a:xfrm>
          <a:prstGeom prst="roundRect">
            <a:avLst>
              <a:gd name="adj" fmla="val 15491"/>
            </a:avLst>
          </a:prstGeom>
          <a:ln w="12700">
            <a:solidFill>
              <a:schemeClr val="accent2"/>
            </a:solidFill>
          </a:ln>
        </p:spPr>
        <p:txBody>
          <a:bodyPr lIns="72000" tIns="72000" rIns="72000" bIns="72000" anchor="ctr"/>
          <a:lstStyle>
            <a:lvl1pPr marL="0" indent="0">
              <a:buNone/>
              <a:defRPr sz="1867"/>
            </a:lvl1pPr>
          </a:lstStyle>
          <a:p>
            <a:pPr lvl="0"/>
            <a:r>
              <a:rPr lang="en-GB"/>
              <a:t>&lt;Section 8 – click to add content&gt;</a:t>
            </a:r>
            <a:endParaRPr lang="en-US"/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EB9C26EE-072F-2B45-B666-FB78D752C12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09223" y="4251041"/>
            <a:ext cx="4725781" cy="692864"/>
          </a:xfrm>
          <a:prstGeom prst="roundRect">
            <a:avLst>
              <a:gd name="adj" fmla="val 15491"/>
            </a:avLst>
          </a:prstGeom>
          <a:ln w="12700">
            <a:solidFill>
              <a:schemeClr val="accent2"/>
            </a:solidFill>
          </a:ln>
        </p:spPr>
        <p:txBody>
          <a:bodyPr lIns="72000" tIns="72000" rIns="72000" bIns="72000" anchor="ctr"/>
          <a:lstStyle>
            <a:lvl1pPr marL="0" indent="0">
              <a:buNone/>
              <a:defRPr sz="1867"/>
            </a:lvl1pPr>
          </a:lstStyle>
          <a:p>
            <a:pPr lvl="0"/>
            <a:r>
              <a:rPr lang="en-GB"/>
              <a:t>&lt;Section 9 – click to add content&gt;</a:t>
            </a:r>
            <a:endParaRPr lang="en-US"/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972DC681-D775-CD43-92C5-0ACDF6C4647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09223" y="5070985"/>
            <a:ext cx="4725781" cy="692864"/>
          </a:xfrm>
          <a:prstGeom prst="roundRect">
            <a:avLst>
              <a:gd name="adj" fmla="val 15491"/>
            </a:avLst>
          </a:prstGeom>
          <a:ln w="12700">
            <a:solidFill>
              <a:schemeClr val="accent2"/>
            </a:solidFill>
          </a:ln>
        </p:spPr>
        <p:txBody>
          <a:bodyPr lIns="72000" tIns="72000" rIns="72000" bIns="72000" anchor="ctr"/>
          <a:lstStyle>
            <a:lvl1pPr marL="0" indent="0">
              <a:buNone/>
              <a:defRPr sz="1867"/>
            </a:lvl1pPr>
          </a:lstStyle>
          <a:p>
            <a:pPr lvl="0"/>
            <a:r>
              <a:rPr lang="en-GB"/>
              <a:t>&lt;Section 10 – click to add content&gt;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826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_Prese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&lt;Governing Thought&gt;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1898-EC4E-5143-A11B-97469EC78C6E}" type="slidenum">
              <a:rPr lang="en-AU" smtClean="0"/>
              <a:t>‹#›</a:t>
            </a:fld>
            <a:endParaRPr lang="en-AU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D45C71E7-3D04-0A49-B9C4-B652B967D62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46300" y="1774880"/>
            <a:ext cx="7899400" cy="1096561"/>
          </a:xfrm>
          <a:prstGeom prst="roundRect">
            <a:avLst>
              <a:gd name="adj" fmla="val 15491"/>
            </a:avLst>
          </a:prstGeom>
          <a:solidFill>
            <a:schemeClr val="accent1"/>
          </a:solidFill>
          <a:ln w="15875">
            <a:solidFill>
              <a:schemeClr val="accent2"/>
            </a:solidFill>
          </a:ln>
        </p:spPr>
        <p:txBody>
          <a:bodyPr lIns="108000" tIns="108000" rIns="108000" bIns="108000" anchor="ctr"/>
          <a:lstStyle>
            <a:lvl1pPr marL="0" indent="0" algn="l">
              <a:buFont typeface="Arial" panose="020B0604020202020204" pitchFamily="34" charset="0"/>
              <a:buNone/>
              <a:defRPr sz="1867" b="1"/>
            </a:lvl1pPr>
          </a:lstStyle>
          <a:p>
            <a:pPr lvl="0"/>
            <a:r>
              <a:rPr lang="en-GB"/>
              <a:t>&lt;Situation: Current context as it relates to your overall narrative&gt;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D7D51102-A6BD-7548-8A41-D8C5C1A55E8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46300" y="3087149"/>
            <a:ext cx="7899400" cy="1096561"/>
          </a:xfrm>
          <a:prstGeom prst="roundRect">
            <a:avLst>
              <a:gd name="adj" fmla="val 15491"/>
            </a:avLst>
          </a:prstGeom>
          <a:ln w="15875">
            <a:solidFill>
              <a:schemeClr val="accent2"/>
            </a:solidFill>
          </a:ln>
        </p:spPr>
        <p:txBody>
          <a:bodyPr lIns="108000" tIns="108000" rIns="108000" bIns="108000" anchor="ctr"/>
          <a:lstStyle>
            <a:lvl1pPr marL="0" indent="0">
              <a:buFont typeface="Arial" panose="020B0604020202020204" pitchFamily="34" charset="0"/>
              <a:buNone/>
              <a:defRPr sz="1867"/>
            </a:lvl1pPr>
          </a:lstStyle>
          <a:p>
            <a:pPr lvl="0"/>
            <a:r>
              <a:rPr lang="en-GB"/>
              <a:t>&lt;Complication: </a:t>
            </a:r>
            <a:r>
              <a:rPr lang="en-US"/>
              <a:t>Key causes/drivers why the situation requires action&gt;</a:t>
            </a:r>
            <a:endParaRPr lang="en-GB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06819799-72CF-C24D-B210-B178002EEB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46300" y="4399418"/>
            <a:ext cx="7899400" cy="1096561"/>
          </a:xfrm>
          <a:prstGeom prst="roundRect">
            <a:avLst>
              <a:gd name="adj" fmla="val 15491"/>
            </a:avLst>
          </a:prstGeom>
          <a:ln w="15875">
            <a:solidFill>
              <a:schemeClr val="accent2"/>
            </a:solidFill>
          </a:ln>
        </p:spPr>
        <p:txBody>
          <a:bodyPr lIns="108000" tIns="108000" rIns="108000" bIns="108000" anchor="ctr"/>
          <a:lstStyle>
            <a:lvl1pPr marL="0" indent="0">
              <a:buFont typeface="Arial" panose="020B0604020202020204" pitchFamily="34" charset="0"/>
              <a:buNone/>
              <a:defRPr sz="1867"/>
            </a:lvl1pPr>
          </a:lstStyle>
          <a:p>
            <a:pPr lvl="0"/>
            <a:r>
              <a:rPr lang="en-US"/>
              <a:t>&lt;Resolution: The actions required to address the complication&gt;</a:t>
            </a:r>
          </a:p>
        </p:txBody>
      </p:sp>
    </p:spTree>
    <p:extLst>
      <p:ext uri="{BB962C8B-B14F-4D97-AF65-F5344CB8AC3E}">
        <p14:creationId xmlns:p14="http://schemas.microsoft.com/office/powerpoint/2010/main" val="2661671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 Plan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EEB74B1-7497-184D-B202-4FBEE0B2A86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12114" y="1183245"/>
            <a:ext cx="3828717" cy="1493689"/>
          </a:xfrm>
          <a:prstGeom prst="round2SameRect">
            <a:avLst>
              <a:gd name="adj1" fmla="val 9302"/>
              <a:gd name="adj2" fmla="val 0"/>
            </a:avLst>
          </a:prstGeom>
          <a:solidFill>
            <a:schemeClr val="accent1"/>
          </a:solidFill>
          <a:ln w="15875">
            <a:solidFill>
              <a:schemeClr val="accent2"/>
            </a:solidFill>
          </a:ln>
        </p:spPr>
        <p:txBody>
          <a:bodyPr lIns="72000" tIns="72000" rIns="72000" bIns="72000" anchor="ctr"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&lt;Situation: Current context as it relates to your overall narrative&gt;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2780C012-C0D3-5C47-8F63-03250B1B7C0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12395" y="2676934"/>
            <a:ext cx="3828125" cy="3340100"/>
          </a:xfrm>
          <a:prstGeom prst="round2SameRect">
            <a:avLst>
              <a:gd name="adj1" fmla="val 0"/>
              <a:gd name="adj2" fmla="val 3817"/>
            </a:avLst>
          </a:prstGeom>
          <a:ln w="15875">
            <a:solidFill>
              <a:schemeClr val="accent2"/>
            </a:solidFill>
          </a:ln>
        </p:spPr>
        <p:txBody>
          <a:bodyPr lIns="72000" tIns="72000" rIns="36000" bIns="72000"/>
          <a:lstStyle/>
          <a:p>
            <a:pPr lvl="0"/>
            <a:r>
              <a:rPr lang="en-GB"/>
              <a:t>&lt;Click to add content&gt;</a:t>
            </a:r>
            <a:endParaRPr lang="en-US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91C19F-FABE-9D45-96C8-493F1835045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185564" y="2676934"/>
            <a:ext cx="3828125" cy="3340100"/>
          </a:xfrm>
          <a:prstGeom prst="round2SameRect">
            <a:avLst>
              <a:gd name="adj1" fmla="val 0"/>
              <a:gd name="adj2" fmla="val 3817"/>
            </a:avLst>
          </a:prstGeom>
          <a:ln w="15875">
            <a:solidFill>
              <a:schemeClr val="accent2"/>
            </a:solidFill>
          </a:ln>
        </p:spPr>
        <p:txBody>
          <a:bodyPr lIns="72000" tIns="72000" rIns="36000" bIns="72000"/>
          <a:lstStyle/>
          <a:p>
            <a:pPr lvl="0"/>
            <a:r>
              <a:rPr lang="en-GB"/>
              <a:t>&lt;Click to add content&gt;</a:t>
            </a:r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7F98BD5-4EAC-5549-952F-A74827884319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4185712" y="1183245"/>
            <a:ext cx="3828717" cy="1493689"/>
          </a:xfrm>
          <a:prstGeom prst="round2SameRect">
            <a:avLst>
              <a:gd name="adj1" fmla="val 9302"/>
              <a:gd name="adj2" fmla="val 0"/>
            </a:avLst>
          </a:prstGeom>
          <a:solidFill>
            <a:schemeClr val="accent1"/>
          </a:solidFill>
          <a:ln w="15875">
            <a:solidFill>
              <a:schemeClr val="accent2"/>
            </a:solidFill>
          </a:ln>
        </p:spPr>
        <p:txBody>
          <a:bodyPr lIns="72000" tIns="72000" rIns="72000" bIns="72000" anchor="ctr"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&lt;Complication: Key causes/drivers why the situation requires action&gt;</a:t>
            </a:r>
            <a:endParaRPr lang="en-GB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22423DB2-DE74-724D-966A-E845FF544B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159475" y="2676934"/>
            <a:ext cx="3828125" cy="3340100"/>
          </a:xfrm>
          <a:prstGeom prst="round2SameRect">
            <a:avLst>
              <a:gd name="adj1" fmla="val 0"/>
              <a:gd name="adj2" fmla="val 3817"/>
            </a:avLst>
          </a:prstGeom>
          <a:ln w="15875">
            <a:solidFill>
              <a:schemeClr val="accent2"/>
            </a:solidFill>
          </a:ln>
        </p:spPr>
        <p:txBody>
          <a:bodyPr lIns="72000" tIns="72000" rIns="36000" bIns="72000"/>
          <a:lstStyle/>
          <a:p>
            <a:pPr lvl="0"/>
            <a:r>
              <a:rPr lang="en-GB"/>
              <a:t>&lt;Click to add content&gt;</a:t>
            </a:r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55332F9-D171-CB41-BE0B-5241DFB39DDA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8159623" y="1183245"/>
            <a:ext cx="3828717" cy="1493689"/>
          </a:xfrm>
          <a:prstGeom prst="round2SameRect">
            <a:avLst>
              <a:gd name="adj1" fmla="val 9302"/>
              <a:gd name="adj2" fmla="val 0"/>
            </a:avLst>
          </a:prstGeom>
          <a:solidFill>
            <a:schemeClr val="accent1"/>
          </a:solidFill>
          <a:ln w="15875">
            <a:solidFill>
              <a:schemeClr val="accent2"/>
            </a:solidFill>
          </a:ln>
        </p:spPr>
        <p:txBody>
          <a:bodyPr lIns="72000" tIns="72000" rIns="72000" bIns="72000" anchor="ctr"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&lt;Resolution: The actions required to address the complication&gt;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EF96AEB5-0A63-954A-AAED-09685674EC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1216" y="6492875"/>
            <a:ext cx="11460480" cy="228603"/>
          </a:xfrm>
        </p:spPr>
        <p:txBody>
          <a:bodyPr anchor="b"/>
          <a:lstStyle>
            <a:lvl1pPr marL="0" indent="0">
              <a:buNone/>
              <a:defRPr sz="1067"/>
            </a:lvl1pPr>
          </a:lstStyle>
          <a:p>
            <a:pPr lvl="0"/>
            <a:r>
              <a:rPr lang="en-US"/>
              <a:t>SOURCE &lt;Reference, enabling reader to know exactly where to find information/how information was derived&gt;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A9B9C0F-A26B-4B4C-BC1C-4A4E800DCF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SCR Planning</a:t>
            </a:r>
            <a:endParaRPr lang="en-AU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FE93EFC-D419-C543-A292-5486CE1380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21696" y="6492875"/>
            <a:ext cx="426720" cy="22860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1067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37F1898-EC4E-5143-A11B-97469EC78C6E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18042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&lt;Governing Thought&gt;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194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1216" y="136523"/>
            <a:ext cx="11887200" cy="64940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1216" y="1152571"/>
            <a:ext cx="11887200" cy="435133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42701" y="6486586"/>
            <a:ext cx="982048" cy="23720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sz="1067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1216" y="6484269"/>
            <a:ext cx="7798851" cy="23720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sz="1067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21696" y="6492875"/>
            <a:ext cx="426720" cy="22860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1067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37F1898-EC4E-5143-A11B-97469EC78C6E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61054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67996" indent="-167996" algn="l" defTabSz="914377" rtl="0" eaLnBrk="1" latinLnBrk="0" hangingPunct="1">
        <a:lnSpc>
          <a:spcPct val="90000"/>
        </a:lnSpc>
        <a:spcBef>
          <a:spcPts val="267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35992" indent="-167996" algn="l" defTabSz="914377" rtl="0" eaLnBrk="1" latinLnBrk="0" hangingPunct="1">
        <a:lnSpc>
          <a:spcPct val="90000"/>
        </a:lnSpc>
        <a:spcBef>
          <a:spcPts val="267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03987" indent="-167996" algn="l" defTabSz="914377" rtl="0" eaLnBrk="1" latinLnBrk="0" hangingPunct="1">
        <a:lnSpc>
          <a:spcPct val="90000"/>
        </a:lnSpc>
        <a:spcBef>
          <a:spcPts val="267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671983" indent="-167996" algn="l" defTabSz="914377" rtl="0" eaLnBrk="1" latinLnBrk="0" hangingPunct="1">
        <a:lnSpc>
          <a:spcPct val="90000"/>
        </a:lnSpc>
        <a:spcBef>
          <a:spcPts val="267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839979" indent="-167996" algn="l" defTabSz="914377" rtl="0" eaLnBrk="1" latinLnBrk="0" hangingPunct="1">
        <a:lnSpc>
          <a:spcPct val="90000"/>
        </a:lnSpc>
        <a:spcBef>
          <a:spcPts val="267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ACC72D6-6DA4-0216-8259-94B83527FA75}"/>
              </a:ext>
            </a:extLst>
          </p:cNvPr>
          <p:cNvSpPr/>
          <p:nvPr/>
        </p:nvSpPr>
        <p:spPr>
          <a:xfrm>
            <a:off x="245533" y="736600"/>
            <a:ext cx="11605664" cy="5215467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defTabSz="609585">
              <a:spcAft>
                <a:spcPts val="400"/>
              </a:spcAft>
            </a:pPr>
            <a:r>
              <a:rPr lang="en-AU" sz="1867" b="1">
                <a:solidFill>
                  <a:srgbClr val="000000"/>
                </a:solidFill>
                <a:latin typeface="Arial" panose="020B0604020202020204"/>
              </a:rPr>
              <a:t>Academic Senate Governance Model</a:t>
            </a:r>
          </a:p>
          <a:p>
            <a:pPr algn="ctr" defTabSz="609585"/>
            <a:r>
              <a:rPr lang="en-AU" sz="1333" i="1">
                <a:solidFill>
                  <a:srgbClr val="000000"/>
                </a:solidFill>
                <a:latin typeface="Arial" panose="020B0604020202020204"/>
              </a:rPr>
              <a:t>governance-level approval and oversight of academic/research processes and outcomes</a:t>
            </a:r>
          </a:p>
          <a:p>
            <a:pPr algn="ctr" defTabSz="609585"/>
            <a:r>
              <a:rPr lang="en-AU" sz="1333" i="1">
                <a:solidFill>
                  <a:srgbClr val="000000"/>
                </a:solidFill>
                <a:latin typeface="Arial" panose="020B0604020202020204"/>
              </a:rPr>
              <a:t>aligned to HESF and TEQSA requirements</a:t>
            </a:r>
            <a:endParaRPr lang="en-AU" sz="1400" i="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05B1FA-893C-D188-D35F-206637335F99}"/>
              </a:ext>
            </a:extLst>
          </p:cNvPr>
          <p:cNvSpPr/>
          <p:nvPr/>
        </p:nvSpPr>
        <p:spPr>
          <a:xfrm>
            <a:off x="8172077" y="3819292"/>
            <a:ext cx="3227164" cy="144922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 defTabSz="609585">
              <a:spcAft>
                <a:spcPts val="400"/>
              </a:spcAft>
            </a:pPr>
            <a:r>
              <a:rPr lang="en-AU" sz="1467" b="1">
                <a:solidFill>
                  <a:srgbClr val="000000"/>
                </a:solidFill>
                <a:latin typeface="Arial" panose="020B0604020202020204"/>
              </a:rPr>
              <a:t>Academic Senate</a:t>
            </a:r>
          </a:p>
          <a:p>
            <a:pPr algn="ctr" defTabSz="609585">
              <a:spcAft>
                <a:spcPts val="400"/>
              </a:spcAft>
            </a:pPr>
            <a:r>
              <a:rPr lang="en-AU" sz="1467" b="1">
                <a:solidFill>
                  <a:srgbClr val="000000"/>
                </a:solidFill>
                <a:latin typeface="Arial" panose="020B0604020202020204"/>
              </a:rPr>
              <a:t>ARQAC  |  CQAC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F5CCB8F-8ADF-8C08-4115-BBB28B2D775C}"/>
              </a:ext>
            </a:extLst>
          </p:cNvPr>
          <p:cNvSpPr/>
          <p:nvPr/>
        </p:nvSpPr>
        <p:spPr>
          <a:xfrm>
            <a:off x="2196076" y="3802918"/>
            <a:ext cx="1330440" cy="144922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8000" rtlCol="0" anchor="ctr" anchorCtr="0"/>
          <a:lstStyle/>
          <a:p>
            <a:pPr algn="ctr" defTabSz="609585">
              <a:spcAft>
                <a:spcPts val="800"/>
              </a:spcAft>
            </a:pPr>
            <a:r>
              <a:rPr lang="en-AU" sz="1400" i="1">
                <a:solidFill>
                  <a:srgbClr val="000000"/>
                </a:solidFill>
                <a:latin typeface="Arial" panose="020B0604020202020204"/>
              </a:rPr>
              <a:t>Approval </a:t>
            </a:r>
          </a:p>
          <a:p>
            <a:pPr algn="ctr" defTabSz="609585"/>
            <a:r>
              <a:rPr lang="en-AU" sz="1400" b="1">
                <a:solidFill>
                  <a:srgbClr val="000000"/>
                </a:solidFill>
                <a:latin typeface="Arial" panose="020B0604020202020204"/>
              </a:rPr>
              <a:t>Academic Senate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5E85330-ED31-8258-7B04-0C8E4AB7AFD5}"/>
              </a:ext>
            </a:extLst>
          </p:cNvPr>
          <p:cNvSpPr/>
          <p:nvPr/>
        </p:nvSpPr>
        <p:spPr>
          <a:xfrm>
            <a:off x="654725" y="2079774"/>
            <a:ext cx="2936780" cy="1112321"/>
          </a:xfrm>
          <a:prstGeom prst="rect">
            <a:avLst/>
          </a:prstGeom>
          <a:solidFill>
            <a:schemeClr val="accent6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 defTabSz="609585">
              <a:spcAft>
                <a:spcPts val="533"/>
              </a:spcAft>
            </a:pPr>
            <a:r>
              <a:rPr lang="en-AU" sz="1467" b="1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Institutional Frameworks</a:t>
            </a:r>
          </a:p>
          <a:p>
            <a:pPr algn="ctr" defTabSz="609585"/>
            <a:r>
              <a:rPr lang="en-AU" sz="1333" i="1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principles, processes and responsibilities for each major category of activity</a:t>
            </a:r>
            <a:endParaRPr lang="en-AU" sz="1467" i="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97EF879-566D-25A4-9A61-90AAC15D85C2}"/>
              </a:ext>
            </a:extLst>
          </p:cNvPr>
          <p:cNvSpPr/>
          <p:nvPr/>
        </p:nvSpPr>
        <p:spPr>
          <a:xfrm>
            <a:off x="4389720" y="2079773"/>
            <a:ext cx="2984141" cy="1123907"/>
          </a:xfrm>
          <a:prstGeom prst="rect">
            <a:avLst/>
          </a:prstGeom>
          <a:solidFill>
            <a:schemeClr val="accent6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 defTabSz="609585">
              <a:spcAft>
                <a:spcPts val="533"/>
              </a:spcAft>
            </a:pPr>
            <a:r>
              <a:rPr lang="en-AU" sz="1467" b="1">
                <a:solidFill>
                  <a:srgbClr val="000000"/>
                </a:solidFill>
                <a:latin typeface="Arial" panose="020B0604020202020204"/>
              </a:rPr>
              <a:t>Individual Decisions</a:t>
            </a:r>
          </a:p>
          <a:p>
            <a:pPr algn="ctr" defTabSz="609585"/>
            <a:r>
              <a:rPr lang="en-AU" sz="1333" i="1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application of the framework </a:t>
            </a:r>
            <a:br>
              <a:rPr lang="en-AU" sz="1333" i="1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</a:br>
            <a:r>
              <a:rPr lang="en-AU" sz="1333" i="1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via policies and procedures </a:t>
            </a:r>
            <a:br>
              <a:rPr lang="en-AU" sz="1333" i="1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</a:br>
            <a:r>
              <a:rPr lang="en-AU" sz="1333" i="1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to specific matters</a:t>
            </a:r>
            <a:endParaRPr lang="en-AU" sz="1867" i="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F5BE48C-8568-6A9B-8BE7-555BBF2388CA}"/>
              </a:ext>
            </a:extLst>
          </p:cNvPr>
          <p:cNvSpPr/>
          <p:nvPr/>
        </p:nvSpPr>
        <p:spPr>
          <a:xfrm>
            <a:off x="8172078" y="2079773"/>
            <a:ext cx="3279709" cy="1123907"/>
          </a:xfrm>
          <a:prstGeom prst="rect">
            <a:avLst/>
          </a:prstGeom>
          <a:solidFill>
            <a:schemeClr val="accent6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 defTabSz="609585">
              <a:spcAft>
                <a:spcPts val="533"/>
              </a:spcAft>
            </a:pPr>
            <a:r>
              <a:rPr lang="en-AU" sz="1467" b="1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Institutional Oversight</a:t>
            </a:r>
          </a:p>
          <a:p>
            <a:pPr algn="ctr" defTabSz="609585"/>
            <a:r>
              <a:rPr lang="en-AU" sz="1333" i="1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periodic monitoring of </a:t>
            </a:r>
            <a:br>
              <a:rPr lang="en-AU" sz="1333" i="1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</a:br>
            <a:r>
              <a:rPr lang="en-AU" sz="1333" i="1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framework implementation</a:t>
            </a:r>
          </a:p>
          <a:p>
            <a:pPr algn="ctr" defTabSz="609585"/>
            <a:r>
              <a:rPr lang="en-AU" sz="1333" i="1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and outcomes</a:t>
            </a:r>
            <a:endParaRPr lang="en-AU" sz="1467">
              <a:solidFill>
                <a:srgbClr val="D1DADA">
                  <a:lumMod val="25000"/>
                </a:srgbClr>
              </a:solidFill>
              <a:latin typeface="Arial" panose="020B0604020202020204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3210746-77CA-2ED9-BC68-C60D68A7DEFB}"/>
              </a:ext>
            </a:extLst>
          </p:cNvPr>
          <p:cNvSpPr/>
          <p:nvPr/>
        </p:nvSpPr>
        <p:spPr>
          <a:xfrm>
            <a:off x="5992538" y="3823660"/>
            <a:ext cx="1381324" cy="144922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 defTabSz="609585">
              <a:spcAft>
                <a:spcPts val="800"/>
              </a:spcAft>
            </a:pPr>
            <a:r>
              <a:rPr lang="en-AU" sz="1333" i="1">
                <a:solidFill>
                  <a:srgbClr val="000000"/>
                </a:solidFill>
                <a:latin typeface="Arial" panose="020B0604020202020204"/>
              </a:rPr>
              <a:t>specified risks approved by</a:t>
            </a:r>
          </a:p>
          <a:p>
            <a:pPr algn="ctr" defTabSz="609585"/>
            <a:r>
              <a:rPr lang="en-AU" sz="1400" b="1">
                <a:solidFill>
                  <a:srgbClr val="000000"/>
                </a:solidFill>
                <a:latin typeface="Arial" panose="020B0604020202020204"/>
              </a:rPr>
              <a:t>CQAC or Senate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EBE2046-81DA-87C1-C271-C5836D78C028}"/>
              </a:ext>
            </a:extLst>
          </p:cNvPr>
          <p:cNvSpPr/>
          <p:nvPr/>
        </p:nvSpPr>
        <p:spPr>
          <a:xfrm>
            <a:off x="654725" y="3784178"/>
            <a:ext cx="1173375" cy="1467969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8000" rtlCol="0" anchor="ctr" anchorCtr="0"/>
          <a:lstStyle/>
          <a:p>
            <a:pPr algn="ctr" defTabSz="609585">
              <a:spcAft>
                <a:spcPts val="667"/>
              </a:spcAft>
            </a:pPr>
            <a:r>
              <a:rPr lang="en-AU" sz="1400" i="1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Design</a:t>
            </a:r>
          </a:p>
          <a:p>
            <a:pPr algn="ctr" defTabSz="609585"/>
            <a:br>
              <a:rPr lang="en-AU" sz="1400" i="1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</a:br>
            <a:r>
              <a:rPr lang="en-AU" sz="1400" b="1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Divisions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B2056C4-501F-4E64-FC90-59673F937E93}"/>
              </a:ext>
            </a:extLst>
          </p:cNvPr>
          <p:cNvSpPr/>
          <p:nvPr/>
        </p:nvSpPr>
        <p:spPr>
          <a:xfrm>
            <a:off x="4389721" y="3820778"/>
            <a:ext cx="1381324" cy="1465601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spcAft>
                <a:spcPts val="800"/>
              </a:spcAft>
            </a:pPr>
            <a:r>
              <a:rPr lang="en-AU" sz="1333" i="1">
                <a:solidFill>
                  <a:srgbClr val="000000"/>
                </a:solidFill>
                <a:latin typeface="Arial" panose="020B0604020202020204"/>
              </a:rPr>
              <a:t>most decisions</a:t>
            </a:r>
          </a:p>
          <a:p>
            <a:pPr algn="ctr" defTabSz="609585"/>
            <a:r>
              <a:rPr lang="en-AU" sz="1400" b="1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AUs and/or Divisions</a:t>
            </a: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824E09E7-E3BD-1AE7-82D9-1A860F59225B}"/>
              </a:ext>
            </a:extLst>
          </p:cNvPr>
          <p:cNvSpPr/>
          <p:nvPr/>
        </p:nvSpPr>
        <p:spPr>
          <a:xfrm>
            <a:off x="1878499" y="4305238"/>
            <a:ext cx="267176" cy="444588"/>
          </a:xfrm>
          <a:prstGeom prst="rightArrow">
            <a:avLst/>
          </a:prstGeom>
          <a:solidFill>
            <a:schemeClr val="accent3"/>
          </a:solidFill>
          <a:ln w="6350">
            <a:solidFill>
              <a:schemeClr val="accent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09585"/>
            <a:endParaRPr lang="en-AU" sz="1600" err="1">
              <a:solidFill>
                <a:srgbClr val="000000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063647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886E7-8E87-2248-7D9F-3367A811C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34AC5E8-DBB1-F3AD-6566-5385E48B4F4C}"/>
              </a:ext>
            </a:extLst>
          </p:cNvPr>
          <p:cNvSpPr/>
          <p:nvPr/>
        </p:nvSpPr>
        <p:spPr>
          <a:xfrm>
            <a:off x="239999" y="2972779"/>
            <a:ext cx="1141719" cy="1396003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 b="1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Approvals Delegated by Council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AA58403-2D11-320B-623E-8321726BF880}"/>
              </a:ext>
            </a:extLst>
          </p:cNvPr>
          <p:cNvSpPr/>
          <p:nvPr/>
        </p:nvSpPr>
        <p:spPr>
          <a:xfrm>
            <a:off x="240000" y="4609503"/>
            <a:ext cx="1141717" cy="1857779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 b="1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Major Aspects of L&amp;T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9B3D417-5395-38BC-B2CE-ED9F344975E0}"/>
              </a:ext>
            </a:extLst>
          </p:cNvPr>
          <p:cNvSpPr/>
          <p:nvPr/>
        </p:nvSpPr>
        <p:spPr>
          <a:xfrm>
            <a:off x="1550503" y="5094849"/>
            <a:ext cx="1497495" cy="393719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Progress and Assessment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BD3D4D4-5F57-ED69-0FBD-1E2EAF424A3A}"/>
              </a:ext>
            </a:extLst>
          </p:cNvPr>
          <p:cNvSpPr/>
          <p:nvPr/>
        </p:nvSpPr>
        <p:spPr>
          <a:xfrm>
            <a:off x="1550507" y="3975845"/>
            <a:ext cx="1497493" cy="391809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Delivery with Other Parties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5D3D007-F52C-8FE2-C31A-332C8062FE52}"/>
              </a:ext>
            </a:extLst>
          </p:cNvPr>
          <p:cNvSpPr/>
          <p:nvPr/>
        </p:nvSpPr>
        <p:spPr>
          <a:xfrm>
            <a:off x="1550507" y="2979377"/>
            <a:ext cx="1497493" cy="391811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Admissions Requirements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065E138-679B-3C90-907E-45169986A292}"/>
              </a:ext>
            </a:extLst>
          </p:cNvPr>
          <p:cNvCxnSpPr>
            <a:cxnSpLocks/>
          </p:cNvCxnSpPr>
          <p:nvPr/>
        </p:nvCxnSpPr>
        <p:spPr>
          <a:xfrm>
            <a:off x="165597" y="2863997"/>
            <a:ext cx="11721600" cy="0"/>
          </a:xfrm>
          <a:prstGeom prst="line">
            <a:avLst/>
          </a:prstGeom>
          <a:ln w="19050">
            <a:solidFill>
              <a:srgbClr val="AFC4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0B9B846-3956-6738-705B-6B92ED156405}"/>
              </a:ext>
            </a:extLst>
          </p:cNvPr>
          <p:cNvCxnSpPr>
            <a:cxnSpLocks/>
          </p:cNvCxnSpPr>
          <p:nvPr/>
        </p:nvCxnSpPr>
        <p:spPr>
          <a:xfrm>
            <a:off x="201597" y="4485608"/>
            <a:ext cx="11649600" cy="0"/>
          </a:xfrm>
          <a:prstGeom prst="line">
            <a:avLst/>
          </a:prstGeom>
          <a:ln w="19050">
            <a:solidFill>
              <a:srgbClr val="AFC4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2E49AA5-AB69-7260-D2DD-9CF70608A196}"/>
              </a:ext>
            </a:extLst>
          </p:cNvPr>
          <p:cNvSpPr/>
          <p:nvPr/>
        </p:nvSpPr>
        <p:spPr>
          <a:xfrm>
            <a:off x="1550501" y="4611811"/>
            <a:ext cx="1497496" cy="393720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Credit and RPL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F4565A4-5E3C-1C9D-441A-3B594056ED97}"/>
              </a:ext>
            </a:extLst>
          </p:cNvPr>
          <p:cNvSpPr/>
          <p:nvPr/>
        </p:nvSpPr>
        <p:spPr>
          <a:xfrm>
            <a:off x="1550504" y="6073561"/>
            <a:ext cx="1497496" cy="393719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Other L&amp;T Areas (TBD)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E41CC65-9B3E-30B1-F641-C13D4EC21289}"/>
              </a:ext>
            </a:extLst>
          </p:cNvPr>
          <p:cNvSpPr/>
          <p:nvPr/>
        </p:nvSpPr>
        <p:spPr>
          <a:xfrm>
            <a:off x="1550504" y="5590525"/>
            <a:ext cx="1497496" cy="393719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Student Complaints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E57BB22F-A6E0-E25F-DA1A-71EF0424C8CC}"/>
              </a:ext>
            </a:extLst>
          </p:cNvPr>
          <p:cNvSpPr/>
          <p:nvPr/>
        </p:nvSpPr>
        <p:spPr>
          <a:xfrm>
            <a:off x="3189181" y="3468072"/>
            <a:ext cx="1008083" cy="400553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Design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18997532-1EAD-6A87-D640-6A7EDBF85C2E}"/>
              </a:ext>
            </a:extLst>
          </p:cNvPr>
          <p:cNvSpPr/>
          <p:nvPr/>
        </p:nvSpPr>
        <p:spPr>
          <a:xfrm>
            <a:off x="3189181" y="2974523"/>
            <a:ext cx="1008083" cy="391811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Design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1ECF5DAE-1096-1B37-BC86-7F436B3D1532}"/>
              </a:ext>
            </a:extLst>
          </p:cNvPr>
          <p:cNvSpPr/>
          <p:nvPr/>
        </p:nvSpPr>
        <p:spPr>
          <a:xfrm>
            <a:off x="3189181" y="5094849"/>
            <a:ext cx="1008083" cy="400553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Design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821C9CAB-DF6D-CC2F-8346-51EBC7F60FBD}"/>
              </a:ext>
            </a:extLst>
          </p:cNvPr>
          <p:cNvSpPr/>
          <p:nvPr/>
        </p:nvSpPr>
        <p:spPr>
          <a:xfrm>
            <a:off x="4338448" y="3480849"/>
            <a:ext cx="1008083" cy="391809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 b="1">
                <a:solidFill>
                  <a:srgbClr val="000000"/>
                </a:solidFill>
                <a:latin typeface="Arial" panose="020B0604020202020204"/>
              </a:rPr>
              <a:t>Approve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0589C342-75FC-04EA-BF2A-6C74CB5E12B3}"/>
              </a:ext>
            </a:extLst>
          </p:cNvPr>
          <p:cNvSpPr/>
          <p:nvPr/>
        </p:nvSpPr>
        <p:spPr>
          <a:xfrm>
            <a:off x="4338449" y="5117590"/>
            <a:ext cx="1008083" cy="383617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 b="1">
                <a:solidFill>
                  <a:srgbClr val="000000"/>
                </a:solidFill>
                <a:latin typeface="Arial" panose="020B0604020202020204"/>
              </a:rPr>
              <a:t>Approve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DEB54212-3939-EA0E-BB0D-321E2D159F8C}"/>
              </a:ext>
            </a:extLst>
          </p:cNvPr>
          <p:cNvSpPr/>
          <p:nvPr/>
        </p:nvSpPr>
        <p:spPr>
          <a:xfrm>
            <a:off x="9547114" y="3472151"/>
            <a:ext cx="1009204" cy="405463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Monitor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F28A919B-23A3-AC3B-DCEF-DE83C7DABA78}"/>
              </a:ext>
            </a:extLst>
          </p:cNvPr>
          <p:cNvSpPr/>
          <p:nvPr/>
        </p:nvSpPr>
        <p:spPr>
          <a:xfrm>
            <a:off x="8427210" y="2969255"/>
            <a:ext cx="1009204" cy="391812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Monitor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7C9B421B-3433-3DAE-3A1A-BFE6733573DF}"/>
              </a:ext>
            </a:extLst>
          </p:cNvPr>
          <p:cNvSpPr/>
          <p:nvPr/>
        </p:nvSpPr>
        <p:spPr>
          <a:xfrm>
            <a:off x="10670546" y="3979705"/>
            <a:ext cx="1009204" cy="385553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Monitor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3FD3CEBC-DBF9-9B69-CDD5-04D213FA0CAB}"/>
              </a:ext>
            </a:extLst>
          </p:cNvPr>
          <p:cNvSpPr/>
          <p:nvPr/>
        </p:nvSpPr>
        <p:spPr>
          <a:xfrm>
            <a:off x="5655623" y="3470292"/>
            <a:ext cx="1179412" cy="405461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Approve </a:t>
            </a:r>
            <a:b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</a:br>
            <a:r>
              <a:rPr lang="en-AU" sz="1067" i="1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(low risk)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D6E9D0C6-6ADB-BEE2-4844-95903448019F}"/>
              </a:ext>
            </a:extLst>
          </p:cNvPr>
          <p:cNvSpPr/>
          <p:nvPr/>
        </p:nvSpPr>
        <p:spPr>
          <a:xfrm>
            <a:off x="6914684" y="3459987"/>
            <a:ext cx="1179413" cy="405463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 b="1">
                <a:solidFill>
                  <a:srgbClr val="000000"/>
                </a:solidFill>
                <a:latin typeface="Arial" panose="020B0604020202020204"/>
              </a:rPr>
              <a:t>Approve</a:t>
            </a:r>
            <a:r>
              <a:rPr lang="en-AU" sz="1067">
                <a:solidFill>
                  <a:srgbClr val="000000"/>
                </a:solidFill>
                <a:latin typeface="Arial" panose="020B0604020202020204"/>
              </a:rPr>
              <a:t> </a:t>
            </a:r>
            <a:br>
              <a:rPr lang="en-AU" sz="1067">
                <a:solidFill>
                  <a:srgbClr val="000000"/>
                </a:solidFill>
                <a:latin typeface="Arial" panose="020B0604020202020204"/>
              </a:rPr>
            </a:br>
            <a:r>
              <a:rPr lang="en-AU" sz="1067" i="1">
                <a:solidFill>
                  <a:srgbClr val="000000"/>
                </a:solidFill>
                <a:latin typeface="Arial" panose="020B0604020202020204"/>
              </a:rPr>
              <a:t>(high risk)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C96195B0-5ABE-7C54-4849-F410D0949BB2}"/>
              </a:ext>
            </a:extLst>
          </p:cNvPr>
          <p:cNvSpPr/>
          <p:nvPr/>
        </p:nvSpPr>
        <p:spPr>
          <a:xfrm>
            <a:off x="4338451" y="2972779"/>
            <a:ext cx="1008083" cy="391812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 b="1">
                <a:solidFill>
                  <a:srgbClr val="000000"/>
                </a:solidFill>
                <a:latin typeface="Arial" panose="020B0604020202020204"/>
              </a:rPr>
              <a:t>Approve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761083BD-2D70-06D9-92A5-518DD91E3ED9}"/>
              </a:ext>
            </a:extLst>
          </p:cNvPr>
          <p:cNvSpPr/>
          <p:nvPr/>
        </p:nvSpPr>
        <p:spPr>
          <a:xfrm>
            <a:off x="5665975" y="2973994"/>
            <a:ext cx="1169061" cy="391812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Approve </a:t>
            </a:r>
            <a:b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</a:br>
            <a:r>
              <a:rPr lang="en-AU" sz="1067" i="1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(low risk)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96718838-E5D5-B4DD-D367-2B963032A465}"/>
              </a:ext>
            </a:extLst>
          </p:cNvPr>
          <p:cNvSpPr/>
          <p:nvPr/>
        </p:nvSpPr>
        <p:spPr>
          <a:xfrm>
            <a:off x="6914683" y="2976197"/>
            <a:ext cx="1179415" cy="383012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 b="1">
                <a:solidFill>
                  <a:srgbClr val="000000"/>
                </a:solidFill>
                <a:latin typeface="Arial" panose="020B0604020202020204"/>
              </a:rPr>
              <a:t>Approve</a:t>
            </a:r>
            <a:r>
              <a:rPr lang="en-AU" sz="1067">
                <a:solidFill>
                  <a:srgbClr val="000000"/>
                </a:solidFill>
                <a:latin typeface="Arial" panose="020B0604020202020204"/>
              </a:rPr>
              <a:t> </a:t>
            </a:r>
            <a:br>
              <a:rPr lang="en-AU" sz="1067">
                <a:solidFill>
                  <a:srgbClr val="000000"/>
                </a:solidFill>
                <a:latin typeface="Arial" panose="020B0604020202020204"/>
              </a:rPr>
            </a:br>
            <a:r>
              <a:rPr lang="en-AU" sz="1067" i="1">
                <a:solidFill>
                  <a:srgbClr val="000000"/>
                </a:solidFill>
                <a:latin typeface="Arial" panose="020B0604020202020204"/>
              </a:rPr>
              <a:t>(high risk)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1E94FDA0-7653-94A6-AC88-86C194D40EFF}"/>
              </a:ext>
            </a:extLst>
          </p:cNvPr>
          <p:cNvSpPr/>
          <p:nvPr/>
        </p:nvSpPr>
        <p:spPr>
          <a:xfrm>
            <a:off x="5669991" y="3969117"/>
            <a:ext cx="1165045" cy="400553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Approve </a:t>
            </a:r>
            <a:r>
              <a:rPr lang="en-AU" sz="1067" i="1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(operational)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D617E932-88F1-4A5E-CFB1-AEB28302C7C5}"/>
              </a:ext>
            </a:extLst>
          </p:cNvPr>
          <p:cNvSpPr/>
          <p:nvPr/>
        </p:nvSpPr>
        <p:spPr>
          <a:xfrm>
            <a:off x="6914681" y="3971011"/>
            <a:ext cx="1179416" cy="383012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 b="1">
                <a:solidFill>
                  <a:srgbClr val="000000"/>
                </a:solidFill>
                <a:latin typeface="Arial" panose="020B0604020202020204"/>
              </a:rPr>
              <a:t>Approve</a:t>
            </a:r>
            <a:r>
              <a:rPr lang="en-AU" sz="1067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en-AU" sz="1067" i="1">
                <a:solidFill>
                  <a:srgbClr val="000000"/>
                </a:solidFill>
                <a:latin typeface="Arial" panose="020B0604020202020204"/>
              </a:rPr>
              <a:t>(curriculum)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50459300-46F4-5F74-7D75-74AC8F2F1851}"/>
              </a:ext>
            </a:extLst>
          </p:cNvPr>
          <p:cNvSpPr/>
          <p:nvPr/>
        </p:nvSpPr>
        <p:spPr>
          <a:xfrm>
            <a:off x="5693710" y="5108348"/>
            <a:ext cx="1165044" cy="400553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Approve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CBD8F39F-F36E-A184-16F4-C3C132B21A38}"/>
              </a:ext>
            </a:extLst>
          </p:cNvPr>
          <p:cNvSpPr/>
          <p:nvPr/>
        </p:nvSpPr>
        <p:spPr>
          <a:xfrm>
            <a:off x="3189181" y="4604977"/>
            <a:ext cx="1008083" cy="400553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Design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2EBBBC04-A6F6-0DF2-07B8-107F40031B39}"/>
              </a:ext>
            </a:extLst>
          </p:cNvPr>
          <p:cNvSpPr/>
          <p:nvPr/>
        </p:nvSpPr>
        <p:spPr>
          <a:xfrm>
            <a:off x="3189183" y="5590525"/>
            <a:ext cx="1008083" cy="399903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Design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081F9E30-C344-5E86-2BD5-656210ED9FCB}"/>
              </a:ext>
            </a:extLst>
          </p:cNvPr>
          <p:cNvSpPr/>
          <p:nvPr/>
        </p:nvSpPr>
        <p:spPr>
          <a:xfrm>
            <a:off x="3189183" y="6063418"/>
            <a:ext cx="1008083" cy="393719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Design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BEB34EC1-7A33-D1D0-CE94-CB8ED8A5C6B4}"/>
              </a:ext>
            </a:extLst>
          </p:cNvPr>
          <p:cNvSpPr/>
          <p:nvPr/>
        </p:nvSpPr>
        <p:spPr>
          <a:xfrm>
            <a:off x="4338448" y="4611810"/>
            <a:ext cx="1008083" cy="391809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 b="1">
                <a:solidFill>
                  <a:srgbClr val="000000"/>
                </a:solidFill>
                <a:latin typeface="Arial" panose="020B0604020202020204"/>
              </a:rPr>
              <a:t>Approve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0D22E596-B500-6C2C-98F2-52E70B5D7384}"/>
              </a:ext>
            </a:extLst>
          </p:cNvPr>
          <p:cNvSpPr/>
          <p:nvPr/>
        </p:nvSpPr>
        <p:spPr>
          <a:xfrm>
            <a:off x="4338451" y="5585821"/>
            <a:ext cx="1008083" cy="399903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 b="1">
                <a:solidFill>
                  <a:srgbClr val="000000"/>
                </a:solidFill>
                <a:latin typeface="Arial" panose="020B0604020202020204"/>
              </a:rPr>
              <a:t>Approve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D2852558-670A-40E9-7991-621B9D0D853B}"/>
              </a:ext>
            </a:extLst>
          </p:cNvPr>
          <p:cNvSpPr/>
          <p:nvPr/>
        </p:nvSpPr>
        <p:spPr>
          <a:xfrm>
            <a:off x="4338451" y="6073560"/>
            <a:ext cx="1008083" cy="383617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 b="1">
                <a:solidFill>
                  <a:srgbClr val="000000"/>
                </a:solidFill>
                <a:latin typeface="Arial" panose="020B0604020202020204"/>
              </a:rPr>
              <a:t>Approve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ACEF808D-4CC5-70B3-FE6F-594644F2F162}"/>
              </a:ext>
            </a:extLst>
          </p:cNvPr>
          <p:cNvSpPr/>
          <p:nvPr/>
        </p:nvSpPr>
        <p:spPr>
          <a:xfrm>
            <a:off x="9572293" y="5094166"/>
            <a:ext cx="1009204" cy="400553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Monitor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8A42CFCF-FDBD-D456-6DDF-A629F71FDABD}"/>
              </a:ext>
            </a:extLst>
          </p:cNvPr>
          <p:cNvSpPr/>
          <p:nvPr/>
        </p:nvSpPr>
        <p:spPr>
          <a:xfrm>
            <a:off x="5666058" y="4617196"/>
            <a:ext cx="1179412" cy="391809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Approve </a:t>
            </a:r>
            <a:b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</a:br>
            <a:r>
              <a:rPr lang="en-AU" sz="800" i="1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(within guidelines)</a:t>
            </a:r>
            <a:endParaRPr lang="en-AU" sz="1067" i="1">
              <a:solidFill>
                <a:srgbClr val="D1DADA">
                  <a:lumMod val="25000"/>
                </a:srgbClr>
              </a:solidFill>
              <a:latin typeface="Arial" panose="020B0604020202020204"/>
            </a:endParaRP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DD4B7125-3181-9DF3-C342-DAB9D167FB1E}"/>
              </a:ext>
            </a:extLst>
          </p:cNvPr>
          <p:cNvSpPr/>
          <p:nvPr/>
        </p:nvSpPr>
        <p:spPr>
          <a:xfrm>
            <a:off x="6938400" y="4608450"/>
            <a:ext cx="1179413" cy="400553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 b="1">
                <a:solidFill>
                  <a:srgbClr val="000000"/>
                </a:solidFill>
                <a:latin typeface="Arial" panose="020B0604020202020204"/>
              </a:rPr>
              <a:t>Approve</a:t>
            </a:r>
            <a:r>
              <a:rPr lang="en-AU" sz="1067">
                <a:solidFill>
                  <a:srgbClr val="000000"/>
                </a:solidFill>
                <a:latin typeface="Arial" panose="020B0604020202020204"/>
              </a:rPr>
              <a:t> </a:t>
            </a:r>
            <a:br>
              <a:rPr lang="en-AU" sz="1067">
                <a:solidFill>
                  <a:srgbClr val="000000"/>
                </a:solidFill>
                <a:latin typeface="Arial" panose="020B0604020202020204"/>
              </a:rPr>
            </a:br>
            <a:r>
              <a:rPr lang="en-AU" sz="800" i="1">
                <a:solidFill>
                  <a:srgbClr val="000000"/>
                </a:solidFill>
                <a:latin typeface="Arial" panose="020B0604020202020204"/>
              </a:rPr>
              <a:t>(outside guidelines)</a:t>
            </a:r>
            <a:endParaRPr lang="en-AU" sz="1067" i="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7EDDC028-BDCB-EFAC-AA1B-D490B088A979}"/>
              </a:ext>
            </a:extLst>
          </p:cNvPr>
          <p:cNvSpPr/>
          <p:nvPr/>
        </p:nvSpPr>
        <p:spPr>
          <a:xfrm>
            <a:off x="5675235" y="5586033"/>
            <a:ext cx="1165044" cy="412087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Review</a:t>
            </a:r>
          </a:p>
          <a:p>
            <a:pPr algn="ctr" defTabSz="609585"/>
            <a:r>
              <a:rPr lang="en-AU" sz="1067" i="1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(initial)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F5F7BB07-F656-8050-F649-4FB35FAEE894}"/>
              </a:ext>
            </a:extLst>
          </p:cNvPr>
          <p:cNvSpPr/>
          <p:nvPr/>
        </p:nvSpPr>
        <p:spPr>
          <a:xfrm>
            <a:off x="6942750" y="5598216"/>
            <a:ext cx="1179413" cy="399904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 b="1">
                <a:solidFill>
                  <a:srgbClr val="000000"/>
                </a:solidFill>
                <a:latin typeface="Arial" panose="020B0604020202020204"/>
              </a:rPr>
              <a:t>Review</a:t>
            </a:r>
            <a:r>
              <a:rPr lang="en-AU" sz="1067">
                <a:solidFill>
                  <a:srgbClr val="000000"/>
                </a:solidFill>
                <a:latin typeface="Arial" panose="020B0604020202020204"/>
              </a:rPr>
              <a:t> </a:t>
            </a:r>
            <a:br>
              <a:rPr lang="en-AU" sz="1067">
                <a:solidFill>
                  <a:srgbClr val="000000"/>
                </a:solidFill>
                <a:latin typeface="Arial" panose="020B0604020202020204"/>
              </a:rPr>
            </a:br>
            <a:r>
              <a:rPr lang="en-AU" sz="1067" i="1">
                <a:solidFill>
                  <a:srgbClr val="000000"/>
                </a:solidFill>
                <a:latin typeface="Arial" panose="020B0604020202020204"/>
              </a:rPr>
              <a:t>(appeals)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FE84D749-3E03-B7C5-E334-D8AD5FB97F7D}"/>
              </a:ext>
            </a:extLst>
          </p:cNvPr>
          <p:cNvSpPr/>
          <p:nvPr/>
        </p:nvSpPr>
        <p:spPr>
          <a:xfrm>
            <a:off x="8450623" y="4594270"/>
            <a:ext cx="1009204" cy="402861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933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Monitor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A2C47422-2A1A-CB5F-26A3-F1A9191A722D}"/>
              </a:ext>
            </a:extLst>
          </p:cNvPr>
          <p:cNvSpPr/>
          <p:nvPr/>
        </p:nvSpPr>
        <p:spPr>
          <a:xfrm>
            <a:off x="9572293" y="5571853"/>
            <a:ext cx="1009204" cy="412087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Monitor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94185B40-6D2B-03D1-FEA5-AC65EDF63AE9}"/>
              </a:ext>
            </a:extLst>
          </p:cNvPr>
          <p:cNvSpPr/>
          <p:nvPr/>
        </p:nvSpPr>
        <p:spPr>
          <a:xfrm>
            <a:off x="9572293" y="6056930"/>
            <a:ext cx="1009204" cy="403861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Monitor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23FAAEB-C4EB-8BB5-93BB-A83CFC8EEA71}"/>
              </a:ext>
            </a:extLst>
          </p:cNvPr>
          <p:cNvSpPr/>
          <p:nvPr/>
        </p:nvSpPr>
        <p:spPr>
          <a:xfrm>
            <a:off x="3189181" y="3976396"/>
            <a:ext cx="1008083" cy="400553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Design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2022BF8-3FE3-F789-AD94-6CE071ABFCAB}"/>
              </a:ext>
            </a:extLst>
          </p:cNvPr>
          <p:cNvSpPr/>
          <p:nvPr/>
        </p:nvSpPr>
        <p:spPr>
          <a:xfrm>
            <a:off x="4338448" y="3983229"/>
            <a:ext cx="1008083" cy="391809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 b="1">
                <a:solidFill>
                  <a:srgbClr val="000000"/>
                </a:solidFill>
                <a:latin typeface="Arial" panose="020B0604020202020204"/>
              </a:rPr>
              <a:t>Approve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332ED0F-CCEB-D216-9C9D-3130E9F2F5B0}"/>
              </a:ext>
            </a:extLst>
          </p:cNvPr>
          <p:cNvSpPr/>
          <p:nvPr/>
        </p:nvSpPr>
        <p:spPr>
          <a:xfrm>
            <a:off x="1550502" y="3477705"/>
            <a:ext cx="1497493" cy="391809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Curriculum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CF9E9A1-5346-4B16-9137-D43B1812A9D5}"/>
              </a:ext>
            </a:extLst>
          </p:cNvPr>
          <p:cNvGrpSpPr/>
          <p:nvPr/>
        </p:nvGrpSpPr>
        <p:grpSpPr>
          <a:xfrm>
            <a:off x="3047995" y="526678"/>
            <a:ext cx="8803203" cy="2205735"/>
            <a:chOff x="2285996" y="433292"/>
            <a:chExt cx="6602402" cy="165430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5D26462-A38C-1C1E-953B-47E8EA236BA8}"/>
                </a:ext>
              </a:extLst>
            </p:cNvPr>
            <p:cNvSpPr/>
            <p:nvPr/>
          </p:nvSpPr>
          <p:spPr>
            <a:xfrm>
              <a:off x="2285996" y="433292"/>
              <a:ext cx="6602402" cy="165430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defTabSz="609585">
                <a:spcAft>
                  <a:spcPts val="267"/>
                </a:spcAft>
              </a:pPr>
              <a:r>
                <a:rPr lang="en-AU" sz="1467" b="1">
                  <a:solidFill>
                    <a:srgbClr val="000000"/>
                  </a:solidFill>
                  <a:latin typeface="Arial" panose="020B0604020202020204"/>
                </a:rPr>
                <a:t>Academic Senate Governance Model</a:t>
              </a:r>
            </a:p>
            <a:p>
              <a:pPr algn="ctr" defTabSz="609585"/>
              <a:r>
                <a:rPr lang="en-AU" sz="1067" i="1">
                  <a:solidFill>
                    <a:srgbClr val="000000"/>
                  </a:solidFill>
                  <a:latin typeface="Arial" panose="020B0604020202020204"/>
                </a:rPr>
                <a:t>governance-level approval and oversight of academic/research processes and outcomes – aligned to HESF and TEQSA</a:t>
              </a:r>
              <a:endParaRPr lang="en-AU" sz="1200" i="1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54BE60D-E17F-CCEB-BA5D-13BCD4ACCB6F}"/>
                </a:ext>
              </a:extLst>
            </p:cNvPr>
            <p:cNvSpPr/>
            <p:nvPr/>
          </p:nvSpPr>
          <p:spPr>
            <a:xfrm>
              <a:off x="8002908" y="1398793"/>
              <a:ext cx="756904" cy="55741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 defTabSz="609585">
                <a:spcAft>
                  <a:spcPts val="400"/>
                </a:spcAft>
              </a:pPr>
              <a:r>
                <a:rPr lang="en-AU" sz="1067" b="1">
                  <a:solidFill>
                    <a:srgbClr val="000000"/>
                  </a:solidFill>
                  <a:latin typeface="Arial" panose="020B0604020202020204"/>
                </a:rPr>
                <a:t>Academic Senate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6775600-1FFA-2266-CE95-4DC75142EF80}"/>
                </a:ext>
              </a:extLst>
            </p:cNvPr>
            <p:cNvSpPr/>
            <p:nvPr/>
          </p:nvSpPr>
          <p:spPr>
            <a:xfrm>
              <a:off x="3286590" y="1404426"/>
              <a:ext cx="702609" cy="557411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48000" rtlCol="0" anchor="ctr" anchorCtr="0"/>
            <a:lstStyle/>
            <a:p>
              <a:pPr algn="ctr" defTabSz="609585">
                <a:spcAft>
                  <a:spcPts val="800"/>
                </a:spcAft>
              </a:pPr>
              <a:r>
                <a:rPr lang="en-AU" sz="1067" i="1">
                  <a:solidFill>
                    <a:srgbClr val="000000"/>
                  </a:solidFill>
                  <a:latin typeface="Arial" panose="020B0604020202020204"/>
                </a:rPr>
                <a:t>Approval </a:t>
              </a:r>
            </a:p>
            <a:p>
              <a:pPr algn="ctr" defTabSz="609585"/>
              <a:r>
                <a:rPr lang="en-AU" sz="1067" b="1">
                  <a:solidFill>
                    <a:srgbClr val="000000"/>
                  </a:solidFill>
                  <a:latin typeface="Arial" panose="020B0604020202020204"/>
                </a:rPr>
                <a:t>Academic Senate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B682979-DF5D-C46F-7956-3F3C422A6A76}"/>
                </a:ext>
              </a:extLst>
            </p:cNvPr>
            <p:cNvSpPr/>
            <p:nvPr/>
          </p:nvSpPr>
          <p:spPr>
            <a:xfrm>
              <a:off x="2391884" y="940538"/>
              <a:ext cx="1597313" cy="355788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 defTabSz="609585"/>
              <a:r>
                <a:rPr lang="en-AU" sz="1200" b="1">
                  <a:solidFill>
                    <a:srgbClr val="D1DADA">
                      <a:lumMod val="25000"/>
                    </a:srgbClr>
                  </a:solidFill>
                  <a:latin typeface="Arial" panose="020B0604020202020204"/>
                </a:rPr>
                <a:t>Institutional Frameworks</a:t>
              </a:r>
              <a:endParaRPr lang="en-AU" sz="1200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251FA68-71DC-C1E5-2A6A-A7106A3B6203}"/>
                </a:ext>
              </a:extLst>
            </p:cNvPr>
            <p:cNvSpPr/>
            <p:nvPr/>
          </p:nvSpPr>
          <p:spPr>
            <a:xfrm>
              <a:off x="4241717" y="937439"/>
              <a:ext cx="1823864" cy="355788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 defTabSz="609585"/>
              <a:r>
                <a:rPr lang="en-AU" sz="1200" b="1">
                  <a:solidFill>
                    <a:srgbClr val="000000"/>
                  </a:solidFill>
                  <a:latin typeface="Arial" panose="020B0604020202020204"/>
                </a:rPr>
                <a:t>Individual Decisions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75689AE7-9ABD-F545-BDBA-D643963463D7}"/>
                </a:ext>
              </a:extLst>
            </p:cNvPr>
            <p:cNvSpPr/>
            <p:nvPr/>
          </p:nvSpPr>
          <p:spPr>
            <a:xfrm>
              <a:off x="6318101" y="944994"/>
              <a:ext cx="2439407" cy="355788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 defTabSz="609585"/>
              <a:r>
                <a:rPr lang="en-AU" sz="1200" b="1">
                  <a:solidFill>
                    <a:srgbClr val="D1DADA">
                      <a:lumMod val="25000"/>
                    </a:srgbClr>
                  </a:solidFill>
                  <a:latin typeface="Arial" panose="020B0604020202020204"/>
                </a:rPr>
                <a:t>Institutional Oversight</a:t>
              </a:r>
              <a:endParaRPr lang="en-AU" sz="1200">
                <a:solidFill>
                  <a:srgbClr val="D1DADA">
                    <a:lumMod val="25000"/>
                  </a:srgbClr>
                </a:solidFill>
                <a:latin typeface="Arial" panose="020B060402020202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1891A7C-8A7A-45B7-A6EC-1710FF29C7B8}"/>
                </a:ext>
              </a:extLst>
            </p:cNvPr>
            <p:cNvSpPr/>
            <p:nvPr/>
          </p:nvSpPr>
          <p:spPr>
            <a:xfrm>
              <a:off x="5187668" y="1411634"/>
              <a:ext cx="879654" cy="557411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 defTabSz="609585">
                <a:spcAft>
                  <a:spcPts val="400"/>
                </a:spcAft>
              </a:pPr>
              <a:r>
                <a:rPr lang="en-AU" sz="1067" i="1">
                  <a:solidFill>
                    <a:srgbClr val="000000"/>
                  </a:solidFill>
                  <a:latin typeface="Arial" panose="020B0604020202020204"/>
                </a:rPr>
                <a:t>specific risks approved by</a:t>
              </a:r>
            </a:p>
            <a:p>
              <a:pPr algn="ctr" defTabSz="609585"/>
              <a:r>
                <a:rPr lang="en-AU" sz="1067" b="1">
                  <a:solidFill>
                    <a:srgbClr val="000000"/>
                  </a:solidFill>
                  <a:latin typeface="Arial" panose="020B0604020202020204"/>
                </a:rPr>
                <a:t>CQAC or Senate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45C37783-9A3A-2BFE-1ABE-287866FEE38E}"/>
                </a:ext>
              </a:extLst>
            </p:cNvPr>
            <p:cNvSpPr/>
            <p:nvPr/>
          </p:nvSpPr>
          <p:spPr>
            <a:xfrm>
              <a:off x="7160335" y="1400990"/>
              <a:ext cx="756904" cy="55741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 defTabSz="609585">
                <a:spcAft>
                  <a:spcPts val="400"/>
                </a:spcAft>
              </a:pPr>
              <a:r>
                <a:rPr lang="en-AU" sz="1067" b="1">
                  <a:solidFill>
                    <a:srgbClr val="000000"/>
                  </a:solidFill>
                  <a:latin typeface="Arial" panose="020B0604020202020204"/>
                </a:rPr>
                <a:t>ARQAC</a:t>
              </a: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5EE0FB60-4999-3E6F-D357-1CE1E0BEFA19}"/>
                </a:ext>
              </a:extLst>
            </p:cNvPr>
            <p:cNvSpPr/>
            <p:nvPr/>
          </p:nvSpPr>
          <p:spPr>
            <a:xfrm>
              <a:off x="6320406" y="1400989"/>
              <a:ext cx="756904" cy="557411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 defTabSz="609585">
                <a:spcAft>
                  <a:spcPts val="400"/>
                </a:spcAft>
              </a:pPr>
              <a:r>
                <a:rPr lang="en-AU" sz="1067" b="1">
                  <a:solidFill>
                    <a:srgbClr val="000000"/>
                  </a:solidFill>
                  <a:latin typeface="Arial" panose="020B0604020202020204"/>
                </a:rPr>
                <a:t>CQAC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BDDB7E8C-EC8B-15A6-068B-2B246F07D96E}"/>
                </a:ext>
              </a:extLst>
            </p:cNvPr>
            <p:cNvSpPr/>
            <p:nvPr/>
          </p:nvSpPr>
          <p:spPr>
            <a:xfrm>
              <a:off x="2391884" y="1404426"/>
              <a:ext cx="702609" cy="564619"/>
            </a:xfrm>
            <a:prstGeom prst="roundRect">
              <a:avLst/>
            </a:prstGeom>
            <a:solidFill>
              <a:schemeClr val="accent6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48000" rtlCol="0" anchor="t" anchorCtr="0"/>
            <a:lstStyle/>
            <a:p>
              <a:pPr algn="ctr" defTabSz="609585">
                <a:spcAft>
                  <a:spcPts val="933"/>
                </a:spcAft>
              </a:pPr>
              <a:r>
                <a:rPr lang="en-AU" sz="1067" i="1">
                  <a:solidFill>
                    <a:srgbClr val="D1DADA">
                      <a:lumMod val="25000"/>
                    </a:srgbClr>
                  </a:solidFill>
                  <a:latin typeface="Arial" panose="020B0604020202020204"/>
                </a:rPr>
                <a:t>Design </a:t>
              </a:r>
            </a:p>
            <a:p>
              <a:pPr algn="ctr" defTabSz="609585">
                <a:spcBef>
                  <a:spcPts val="267"/>
                </a:spcBef>
              </a:pPr>
              <a:r>
                <a:rPr lang="en-AU" sz="1067" b="1">
                  <a:solidFill>
                    <a:srgbClr val="D1DADA">
                      <a:lumMod val="25000"/>
                    </a:srgbClr>
                  </a:solidFill>
                  <a:latin typeface="Arial" panose="020B0604020202020204"/>
                </a:rPr>
                <a:t>Divisions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E7FB8BFD-561F-D6F9-96E5-5C8CA8F37EFE}"/>
                </a:ext>
              </a:extLst>
            </p:cNvPr>
            <p:cNvSpPr/>
            <p:nvPr/>
          </p:nvSpPr>
          <p:spPr>
            <a:xfrm>
              <a:off x="4256426" y="1405337"/>
              <a:ext cx="869850" cy="563708"/>
            </a:xfrm>
            <a:prstGeom prst="roundRect">
              <a:avLst/>
            </a:prstGeom>
            <a:solidFill>
              <a:schemeClr val="accent6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spcAft>
                  <a:spcPts val="400"/>
                </a:spcAft>
              </a:pPr>
              <a:r>
                <a:rPr lang="en-AU" sz="1067" i="1">
                  <a:solidFill>
                    <a:srgbClr val="000000"/>
                  </a:solidFill>
                  <a:latin typeface="Arial" panose="020B0604020202020204"/>
                </a:rPr>
                <a:t>mostly approved by</a:t>
              </a:r>
            </a:p>
            <a:p>
              <a:pPr algn="ctr" defTabSz="609585"/>
              <a:r>
                <a:rPr lang="en-AU" sz="1067" b="1">
                  <a:solidFill>
                    <a:srgbClr val="D1DADA">
                      <a:lumMod val="25000"/>
                    </a:srgbClr>
                  </a:solidFill>
                  <a:latin typeface="Arial" panose="020B0604020202020204"/>
                </a:rPr>
                <a:t>AUs and/or Divisions</a:t>
              </a:r>
            </a:p>
          </p:txBody>
        </p:sp>
        <p:sp>
          <p:nvSpPr>
            <p:cNvPr id="23" name="Arrow: Right 22">
              <a:extLst>
                <a:ext uri="{FF2B5EF4-FFF2-40B4-BE49-F238E27FC236}">
                  <a16:creationId xmlns:a16="http://schemas.microsoft.com/office/drawing/2014/main" id="{BC401E12-E5B9-642E-A1BD-1B72FE65DCBC}"/>
                </a:ext>
              </a:extLst>
            </p:cNvPr>
            <p:cNvSpPr/>
            <p:nvPr/>
          </p:nvSpPr>
          <p:spPr>
            <a:xfrm>
              <a:off x="3117307" y="1565996"/>
              <a:ext cx="147749" cy="171000"/>
            </a:xfrm>
            <a:prstGeom prst="rightArrow">
              <a:avLst/>
            </a:prstGeom>
            <a:solidFill>
              <a:schemeClr val="accent3"/>
            </a:solidFill>
            <a:ln w="6350">
              <a:solidFill>
                <a:schemeClr val="accent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609585"/>
              <a:endParaRPr lang="en-AU" sz="1600" err="1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980289CE-5C97-C79E-357A-F09393E1DD49}"/>
              </a:ext>
            </a:extLst>
          </p:cNvPr>
          <p:cNvSpPr txBox="1"/>
          <p:nvPr/>
        </p:nvSpPr>
        <p:spPr>
          <a:xfrm>
            <a:off x="135038" y="125393"/>
            <a:ext cx="12053740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09585"/>
            <a:r>
              <a:rPr lang="en-AU" sz="1600" b="1">
                <a:solidFill>
                  <a:srgbClr val="000000"/>
                </a:solidFill>
                <a:latin typeface="Arial" panose="020B0604020202020204"/>
                <a:cs typeface="Arial"/>
              </a:rPr>
              <a:t>Role of Academic Senate – Learning and Teaching</a:t>
            </a:r>
            <a:endParaRPr lang="en-US" sz="1867">
              <a:solidFill>
                <a:srgbClr val="000000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688677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B55D2-6E5B-029B-F816-7DFE438C0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7E1111F-F1E6-366D-54E4-F5B7CF9D44E0}"/>
              </a:ext>
            </a:extLst>
          </p:cNvPr>
          <p:cNvSpPr/>
          <p:nvPr/>
        </p:nvSpPr>
        <p:spPr>
          <a:xfrm>
            <a:off x="239999" y="2972779"/>
            <a:ext cx="1141719" cy="1396003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 b="1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Approvals Delegated by Council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654BC49-BC91-FC30-6277-752FD0C86DC2}"/>
              </a:ext>
            </a:extLst>
          </p:cNvPr>
          <p:cNvSpPr/>
          <p:nvPr/>
        </p:nvSpPr>
        <p:spPr>
          <a:xfrm>
            <a:off x="240000" y="4609503"/>
            <a:ext cx="1141717" cy="1857779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 b="1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Major Aspects of Research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52035D2-428F-93FE-4DB8-B41BCED443DD}"/>
              </a:ext>
            </a:extLst>
          </p:cNvPr>
          <p:cNvSpPr/>
          <p:nvPr/>
        </p:nvSpPr>
        <p:spPr>
          <a:xfrm>
            <a:off x="1550503" y="5094849"/>
            <a:ext cx="1497495" cy="393719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Integrity, Ethics and Governance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4029F94-5588-D1FC-B7BB-1DC06FD51C04}"/>
              </a:ext>
            </a:extLst>
          </p:cNvPr>
          <p:cNvSpPr/>
          <p:nvPr/>
        </p:nvSpPr>
        <p:spPr>
          <a:xfrm>
            <a:off x="1550507" y="3975845"/>
            <a:ext cx="1497493" cy="391809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Delivery with Other Parties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D1047DC-EF51-503F-3721-C7968CEA0B0B}"/>
              </a:ext>
            </a:extLst>
          </p:cNvPr>
          <p:cNvSpPr/>
          <p:nvPr/>
        </p:nvSpPr>
        <p:spPr>
          <a:xfrm>
            <a:off x="1550507" y="2979377"/>
            <a:ext cx="1497493" cy="391811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Research Higher Degrees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C36BDB9-1476-046A-80D5-25D5F13920BD}"/>
              </a:ext>
            </a:extLst>
          </p:cNvPr>
          <p:cNvCxnSpPr>
            <a:cxnSpLocks/>
          </p:cNvCxnSpPr>
          <p:nvPr/>
        </p:nvCxnSpPr>
        <p:spPr>
          <a:xfrm>
            <a:off x="165597" y="2863997"/>
            <a:ext cx="11721600" cy="0"/>
          </a:xfrm>
          <a:prstGeom prst="line">
            <a:avLst/>
          </a:prstGeom>
          <a:ln w="19050">
            <a:solidFill>
              <a:srgbClr val="AFC4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549BB09-877D-C008-17B1-69223483A232}"/>
              </a:ext>
            </a:extLst>
          </p:cNvPr>
          <p:cNvCxnSpPr>
            <a:cxnSpLocks/>
          </p:cNvCxnSpPr>
          <p:nvPr/>
        </p:nvCxnSpPr>
        <p:spPr>
          <a:xfrm>
            <a:off x="201597" y="4485608"/>
            <a:ext cx="11649600" cy="0"/>
          </a:xfrm>
          <a:prstGeom prst="line">
            <a:avLst/>
          </a:prstGeom>
          <a:ln w="19050">
            <a:solidFill>
              <a:srgbClr val="AFC4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1BD3893-4037-54B2-4A1A-2BF870DDA039}"/>
              </a:ext>
            </a:extLst>
          </p:cNvPr>
          <p:cNvSpPr/>
          <p:nvPr/>
        </p:nvSpPr>
        <p:spPr>
          <a:xfrm>
            <a:off x="1550501" y="4611811"/>
            <a:ext cx="1497496" cy="393720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Training and Supervision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A9CDA57-3760-11F6-BD55-CFF35E778D9C}"/>
              </a:ext>
            </a:extLst>
          </p:cNvPr>
          <p:cNvSpPr/>
          <p:nvPr/>
        </p:nvSpPr>
        <p:spPr>
          <a:xfrm>
            <a:off x="1550504" y="6073561"/>
            <a:ext cx="1497496" cy="393719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Other Research Areas (TBD)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7E23943-B206-3BC5-4A2B-5D55E12735E8}"/>
              </a:ext>
            </a:extLst>
          </p:cNvPr>
          <p:cNvSpPr/>
          <p:nvPr/>
        </p:nvSpPr>
        <p:spPr>
          <a:xfrm>
            <a:off x="1550504" y="5590525"/>
            <a:ext cx="1497496" cy="393719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Student Complaints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50AA0CF9-54FE-8D9D-25A2-02219463A9A6}"/>
              </a:ext>
            </a:extLst>
          </p:cNvPr>
          <p:cNvSpPr/>
          <p:nvPr/>
        </p:nvSpPr>
        <p:spPr>
          <a:xfrm>
            <a:off x="3189181" y="3468072"/>
            <a:ext cx="1008083" cy="400553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Design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1096F6F9-5B18-8CA4-6B8C-A358D63689EA}"/>
              </a:ext>
            </a:extLst>
          </p:cNvPr>
          <p:cNvSpPr/>
          <p:nvPr/>
        </p:nvSpPr>
        <p:spPr>
          <a:xfrm>
            <a:off x="3189181" y="2974523"/>
            <a:ext cx="1008083" cy="391811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Design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E3EB521E-D064-3C4F-5908-F01BA6C7E423}"/>
              </a:ext>
            </a:extLst>
          </p:cNvPr>
          <p:cNvSpPr/>
          <p:nvPr/>
        </p:nvSpPr>
        <p:spPr>
          <a:xfrm>
            <a:off x="3189181" y="5094849"/>
            <a:ext cx="1008083" cy="400553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Design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3179AF6-CDE7-100F-81CE-615ECE464D72}"/>
              </a:ext>
            </a:extLst>
          </p:cNvPr>
          <p:cNvSpPr/>
          <p:nvPr/>
        </p:nvSpPr>
        <p:spPr>
          <a:xfrm>
            <a:off x="4338448" y="3480849"/>
            <a:ext cx="1008083" cy="391809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 b="1">
                <a:solidFill>
                  <a:srgbClr val="000000"/>
                </a:solidFill>
                <a:latin typeface="Arial" panose="020B0604020202020204"/>
              </a:rPr>
              <a:t>Approve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74B612BE-C91D-509A-ECE3-70B5AEC18E30}"/>
              </a:ext>
            </a:extLst>
          </p:cNvPr>
          <p:cNvSpPr/>
          <p:nvPr/>
        </p:nvSpPr>
        <p:spPr>
          <a:xfrm>
            <a:off x="4338449" y="5117590"/>
            <a:ext cx="1008083" cy="383617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 b="1">
                <a:solidFill>
                  <a:srgbClr val="000000"/>
                </a:solidFill>
                <a:latin typeface="Arial" panose="020B0604020202020204"/>
              </a:rPr>
              <a:t>Approve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B0947781-F7A7-41B4-F986-BBB68A18DDCB}"/>
              </a:ext>
            </a:extLst>
          </p:cNvPr>
          <p:cNvSpPr/>
          <p:nvPr/>
        </p:nvSpPr>
        <p:spPr>
          <a:xfrm>
            <a:off x="9547114" y="3472151"/>
            <a:ext cx="1009204" cy="405463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Monitor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1755A2EA-7C1F-D2BA-B4C7-6D24DBE36342}"/>
              </a:ext>
            </a:extLst>
          </p:cNvPr>
          <p:cNvSpPr/>
          <p:nvPr/>
        </p:nvSpPr>
        <p:spPr>
          <a:xfrm>
            <a:off x="8427210" y="2969255"/>
            <a:ext cx="1009204" cy="391812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Monitor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5DFF422D-2318-46A0-FA50-CCC1C6A2D8B1}"/>
              </a:ext>
            </a:extLst>
          </p:cNvPr>
          <p:cNvSpPr/>
          <p:nvPr/>
        </p:nvSpPr>
        <p:spPr>
          <a:xfrm>
            <a:off x="10670546" y="3979705"/>
            <a:ext cx="1009204" cy="385553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Monitor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2348C6BC-9912-ED34-775E-B14A51183420}"/>
              </a:ext>
            </a:extLst>
          </p:cNvPr>
          <p:cNvSpPr/>
          <p:nvPr/>
        </p:nvSpPr>
        <p:spPr>
          <a:xfrm>
            <a:off x="5655623" y="3470292"/>
            <a:ext cx="1179412" cy="405461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Approve </a:t>
            </a:r>
            <a:b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</a:br>
            <a:r>
              <a:rPr lang="en-AU" sz="1067" i="1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(low risk)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E998DEF-46BA-BA5F-4A83-973D31987039}"/>
              </a:ext>
            </a:extLst>
          </p:cNvPr>
          <p:cNvSpPr/>
          <p:nvPr/>
        </p:nvSpPr>
        <p:spPr>
          <a:xfrm>
            <a:off x="6914684" y="3459987"/>
            <a:ext cx="1179413" cy="405463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 b="1">
                <a:solidFill>
                  <a:srgbClr val="000000"/>
                </a:solidFill>
                <a:latin typeface="Arial" panose="020B0604020202020204"/>
              </a:rPr>
              <a:t>Approve</a:t>
            </a:r>
            <a:r>
              <a:rPr lang="en-AU" sz="1067">
                <a:solidFill>
                  <a:srgbClr val="000000"/>
                </a:solidFill>
                <a:latin typeface="Arial" panose="020B0604020202020204"/>
              </a:rPr>
              <a:t> </a:t>
            </a:r>
            <a:br>
              <a:rPr lang="en-AU" sz="1067">
                <a:solidFill>
                  <a:srgbClr val="000000"/>
                </a:solidFill>
                <a:latin typeface="Arial" panose="020B0604020202020204"/>
              </a:rPr>
            </a:br>
            <a:r>
              <a:rPr lang="en-AU" sz="1067" i="1">
                <a:solidFill>
                  <a:srgbClr val="000000"/>
                </a:solidFill>
                <a:latin typeface="Arial" panose="020B0604020202020204"/>
              </a:rPr>
              <a:t>(high risk)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81E7EF8B-E265-9372-9C6F-37D84BE19552}"/>
              </a:ext>
            </a:extLst>
          </p:cNvPr>
          <p:cNvSpPr/>
          <p:nvPr/>
        </p:nvSpPr>
        <p:spPr>
          <a:xfrm>
            <a:off x="4338451" y="2972779"/>
            <a:ext cx="1008083" cy="391812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 b="1">
                <a:solidFill>
                  <a:srgbClr val="000000"/>
                </a:solidFill>
                <a:latin typeface="Arial" panose="020B0604020202020204"/>
              </a:rPr>
              <a:t>Approve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42306ABB-19D2-7637-5EF3-63385B4C7A4A}"/>
              </a:ext>
            </a:extLst>
          </p:cNvPr>
          <p:cNvSpPr/>
          <p:nvPr/>
        </p:nvSpPr>
        <p:spPr>
          <a:xfrm>
            <a:off x="5665975" y="2973994"/>
            <a:ext cx="1169061" cy="391812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Approve </a:t>
            </a:r>
            <a:b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</a:br>
            <a:r>
              <a:rPr lang="en-AU" sz="1067" i="1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(low risk)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E76E629E-9BC5-DEF8-2A8F-30261CFFC52F}"/>
              </a:ext>
            </a:extLst>
          </p:cNvPr>
          <p:cNvSpPr/>
          <p:nvPr/>
        </p:nvSpPr>
        <p:spPr>
          <a:xfrm>
            <a:off x="6914683" y="2976197"/>
            <a:ext cx="1179415" cy="383012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 b="1">
                <a:solidFill>
                  <a:srgbClr val="000000"/>
                </a:solidFill>
                <a:latin typeface="Arial" panose="020B0604020202020204"/>
              </a:rPr>
              <a:t>Approve</a:t>
            </a:r>
            <a:r>
              <a:rPr lang="en-AU" sz="1067">
                <a:solidFill>
                  <a:srgbClr val="000000"/>
                </a:solidFill>
                <a:latin typeface="Arial" panose="020B0604020202020204"/>
              </a:rPr>
              <a:t> </a:t>
            </a:r>
            <a:br>
              <a:rPr lang="en-AU" sz="1067">
                <a:solidFill>
                  <a:srgbClr val="000000"/>
                </a:solidFill>
                <a:latin typeface="Arial" panose="020B0604020202020204"/>
              </a:rPr>
            </a:br>
            <a:r>
              <a:rPr lang="en-AU" sz="1067" i="1">
                <a:solidFill>
                  <a:srgbClr val="000000"/>
                </a:solidFill>
                <a:latin typeface="Arial" panose="020B0604020202020204"/>
              </a:rPr>
              <a:t>(high risk)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DA81CE80-F2EC-2EBE-DFB2-F8ACD0B4712B}"/>
              </a:ext>
            </a:extLst>
          </p:cNvPr>
          <p:cNvSpPr/>
          <p:nvPr/>
        </p:nvSpPr>
        <p:spPr>
          <a:xfrm>
            <a:off x="5669991" y="3969117"/>
            <a:ext cx="1165045" cy="400553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Approve </a:t>
            </a:r>
            <a:r>
              <a:rPr lang="en-AU" sz="1067" i="1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(operational)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4B88A546-E5AA-754E-68C3-57A5D8C82199}"/>
              </a:ext>
            </a:extLst>
          </p:cNvPr>
          <p:cNvSpPr/>
          <p:nvPr/>
        </p:nvSpPr>
        <p:spPr>
          <a:xfrm>
            <a:off x="6914681" y="3971011"/>
            <a:ext cx="1179416" cy="383012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 b="1">
                <a:solidFill>
                  <a:srgbClr val="000000"/>
                </a:solidFill>
                <a:latin typeface="Arial" panose="020B0604020202020204"/>
              </a:rPr>
              <a:t>Approve</a:t>
            </a:r>
            <a:r>
              <a:rPr lang="en-AU" sz="1067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en-AU" sz="1067" i="1">
                <a:solidFill>
                  <a:srgbClr val="000000"/>
                </a:solidFill>
                <a:latin typeface="Arial" panose="020B0604020202020204"/>
              </a:rPr>
              <a:t>(structure)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FC2BC90B-692B-10AE-1C7D-7D1BC02C16EE}"/>
              </a:ext>
            </a:extLst>
          </p:cNvPr>
          <p:cNvSpPr/>
          <p:nvPr/>
        </p:nvSpPr>
        <p:spPr>
          <a:xfrm>
            <a:off x="5693710" y="5108348"/>
            <a:ext cx="1165044" cy="400553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Approve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F4A041CE-31D3-7884-B6C3-FDE54C34A322}"/>
              </a:ext>
            </a:extLst>
          </p:cNvPr>
          <p:cNvSpPr/>
          <p:nvPr/>
        </p:nvSpPr>
        <p:spPr>
          <a:xfrm>
            <a:off x="3189181" y="4604977"/>
            <a:ext cx="1008083" cy="400553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Design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F65B89C9-7A93-9E3C-B24D-39CBF531C4EF}"/>
              </a:ext>
            </a:extLst>
          </p:cNvPr>
          <p:cNvSpPr/>
          <p:nvPr/>
        </p:nvSpPr>
        <p:spPr>
          <a:xfrm>
            <a:off x="3189183" y="5590525"/>
            <a:ext cx="1008083" cy="399903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Design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28931525-3A65-5A79-37EB-D3C79D0B3C45}"/>
              </a:ext>
            </a:extLst>
          </p:cNvPr>
          <p:cNvSpPr/>
          <p:nvPr/>
        </p:nvSpPr>
        <p:spPr>
          <a:xfrm>
            <a:off x="3189183" y="6063418"/>
            <a:ext cx="1008083" cy="393719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Design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5FC2A6E1-3390-45F5-D15B-B99D7CAB1859}"/>
              </a:ext>
            </a:extLst>
          </p:cNvPr>
          <p:cNvSpPr/>
          <p:nvPr/>
        </p:nvSpPr>
        <p:spPr>
          <a:xfrm>
            <a:off x="4338448" y="4611810"/>
            <a:ext cx="1008083" cy="391809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 b="1">
                <a:solidFill>
                  <a:srgbClr val="000000"/>
                </a:solidFill>
                <a:latin typeface="Arial" panose="020B0604020202020204"/>
              </a:rPr>
              <a:t>Approve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A2E2D4B-B430-4B87-D40C-99CC17D27B96}"/>
              </a:ext>
            </a:extLst>
          </p:cNvPr>
          <p:cNvSpPr/>
          <p:nvPr/>
        </p:nvSpPr>
        <p:spPr>
          <a:xfrm>
            <a:off x="4338451" y="5585821"/>
            <a:ext cx="1008083" cy="399903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 b="1">
                <a:solidFill>
                  <a:srgbClr val="000000"/>
                </a:solidFill>
                <a:latin typeface="Arial" panose="020B0604020202020204"/>
              </a:rPr>
              <a:t>Approve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D45CC639-3D7E-C8AA-71BE-8F3986556D09}"/>
              </a:ext>
            </a:extLst>
          </p:cNvPr>
          <p:cNvSpPr/>
          <p:nvPr/>
        </p:nvSpPr>
        <p:spPr>
          <a:xfrm>
            <a:off x="4338451" y="6073560"/>
            <a:ext cx="1008083" cy="383617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 b="1">
                <a:solidFill>
                  <a:srgbClr val="000000"/>
                </a:solidFill>
                <a:latin typeface="Arial" panose="020B0604020202020204"/>
              </a:rPr>
              <a:t>Approve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B57AC172-9896-7645-DCB4-471D8BC66F2E}"/>
              </a:ext>
            </a:extLst>
          </p:cNvPr>
          <p:cNvSpPr/>
          <p:nvPr/>
        </p:nvSpPr>
        <p:spPr>
          <a:xfrm>
            <a:off x="9572293" y="5094166"/>
            <a:ext cx="1009204" cy="400553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Monitor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0E62D896-E84D-CA39-D6E3-E403EC643607}"/>
              </a:ext>
            </a:extLst>
          </p:cNvPr>
          <p:cNvSpPr/>
          <p:nvPr/>
        </p:nvSpPr>
        <p:spPr>
          <a:xfrm>
            <a:off x="5666058" y="4617196"/>
            <a:ext cx="1179412" cy="391809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Approve</a:t>
            </a:r>
            <a:endParaRPr lang="en-AU" sz="1067" i="1">
              <a:solidFill>
                <a:srgbClr val="D1DADA">
                  <a:lumMod val="25000"/>
                </a:srgbClr>
              </a:solidFill>
              <a:latin typeface="Arial" panose="020B0604020202020204"/>
            </a:endParaRP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2A844DBB-53F7-A84D-8D1E-C87F515C011B}"/>
              </a:ext>
            </a:extLst>
          </p:cNvPr>
          <p:cNvSpPr/>
          <p:nvPr/>
        </p:nvSpPr>
        <p:spPr>
          <a:xfrm>
            <a:off x="5675235" y="5586033"/>
            <a:ext cx="1165044" cy="412087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Review</a:t>
            </a:r>
          </a:p>
          <a:p>
            <a:pPr algn="ctr" defTabSz="609585"/>
            <a:r>
              <a:rPr lang="en-AU" sz="1067" i="1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(initial)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737BACAC-DA8D-3E76-187A-05B95789169B}"/>
              </a:ext>
            </a:extLst>
          </p:cNvPr>
          <p:cNvSpPr/>
          <p:nvPr/>
        </p:nvSpPr>
        <p:spPr>
          <a:xfrm>
            <a:off x="6942750" y="5598216"/>
            <a:ext cx="1179413" cy="399904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 b="1">
                <a:solidFill>
                  <a:srgbClr val="000000"/>
                </a:solidFill>
                <a:latin typeface="Arial" panose="020B0604020202020204"/>
              </a:rPr>
              <a:t>Review</a:t>
            </a:r>
            <a:r>
              <a:rPr lang="en-AU" sz="1067">
                <a:solidFill>
                  <a:srgbClr val="000000"/>
                </a:solidFill>
                <a:latin typeface="Arial" panose="020B0604020202020204"/>
              </a:rPr>
              <a:t> </a:t>
            </a:r>
            <a:br>
              <a:rPr lang="en-AU" sz="1067">
                <a:solidFill>
                  <a:srgbClr val="000000"/>
                </a:solidFill>
                <a:latin typeface="Arial" panose="020B0604020202020204"/>
              </a:rPr>
            </a:br>
            <a:r>
              <a:rPr lang="en-AU" sz="1067" i="1">
                <a:solidFill>
                  <a:srgbClr val="000000"/>
                </a:solidFill>
                <a:latin typeface="Arial" panose="020B0604020202020204"/>
              </a:rPr>
              <a:t>(appeals)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08885540-A916-F70D-1AC3-743C8FBF90E9}"/>
              </a:ext>
            </a:extLst>
          </p:cNvPr>
          <p:cNvSpPr/>
          <p:nvPr/>
        </p:nvSpPr>
        <p:spPr>
          <a:xfrm>
            <a:off x="9572291" y="4603822"/>
            <a:ext cx="1009204" cy="402861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933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Monitor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29BF0209-CAAF-6AC4-CC47-7C5DBEE10AFF}"/>
              </a:ext>
            </a:extLst>
          </p:cNvPr>
          <p:cNvSpPr/>
          <p:nvPr/>
        </p:nvSpPr>
        <p:spPr>
          <a:xfrm>
            <a:off x="9572293" y="5571853"/>
            <a:ext cx="1009204" cy="412087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Monitor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A89A8F55-01B6-810D-EB14-42D72688E194}"/>
              </a:ext>
            </a:extLst>
          </p:cNvPr>
          <p:cNvSpPr/>
          <p:nvPr/>
        </p:nvSpPr>
        <p:spPr>
          <a:xfrm>
            <a:off x="9572293" y="6056930"/>
            <a:ext cx="1009204" cy="403861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Monitor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6CE81CA-AD5B-DC3F-8ED7-51CC910615E7}"/>
              </a:ext>
            </a:extLst>
          </p:cNvPr>
          <p:cNvSpPr/>
          <p:nvPr/>
        </p:nvSpPr>
        <p:spPr>
          <a:xfrm>
            <a:off x="3189181" y="3976396"/>
            <a:ext cx="1008083" cy="400553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Design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667DA3D-1F25-D020-7954-9ED3C44B05F0}"/>
              </a:ext>
            </a:extLst>
          </p:cNvPr>
          <p:cNvSpPr/>
          <p:nvPr/>
        </p:nvSpPr>
        <p:spPr>
          <a:xfrm>
            <a:off x="4338448" y="3983229"/>
            <a:ext cx="1008083" cy="391809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 b="1">
                <a:solidFill>
                  <a:srgbClr val="000000"/>
                </a:solidFill>
                <a:latin typeface="Arial" panose="020B0604020202020204"/>
              </a:rPr>
              <a:t>Approve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4DC247A-99F8-AA09-2FCC-9CFF64B27DE4}"/>
              </a:ext>
            </a:extLst>
          </p:cNvPr>
          <p:cNvSpPr/>
          <p:nvPr/>
        </p:nvSpPr>
        <p:spPr>
          <a:xfrm>
            <a:off x="1550502" y="3477705"/>
            <a:ext cx="1497493" cy="391809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067">
                <a:solidFill>
                  <a:srgbClr val="D1DADA">
                    <a:lumMod val="25000"/>
                  </a:srgbClr>
                </a:solidFill>
                <a:latin typeface="Arial" panose="020B0604020202020204"/>
              </a:rPr>
              <a:t>Admission Requirements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53D7262-D131-0153-5385-9E0DC0EC4D41}"/>
              </a:ext>
            </a:extLst>
          </p:cNvPr>
          <p:cNvGrpSpPr/>
          <p:nvPr/>
        </p:nvGrpSpPr>
        <p:grpSpPr>
          <a:xfrm>
            <a:off x="3047995" y="526678"/>
            <a:ext cx="8803203" cy="2205735"/>
            <a:chOff x="2285996" y="433292"/>
            <a:chExt cx="6602402" cy="165430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17DB9F-F567-C088-86DD-8B090F11D8AD}"/>
                </a:ext>
              </a:extLst>
            </p:cNvPr>
            <p:cNvSpPr/>
            <p:nvPr/>
          </p:nvSpPr>
          <p:spPr>
            <a:xfrm>
              <a:off x="2285996" y="433292"/>
              <a:ext cx="6602402" cy="165430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defTabSz="609585">
                <a:spcAft>
                  <a:spcPts val="267"/>
                </a:spcAft>
              </a:pPr>
              <a:r>
                <a:rPr lang="en-AU" sz="1467" b="1">
                  <a:solidFill>
                    <a:srgbClr val="000000"/>
                  </a:solidFill>
                  <a:latin typeface="Arial" panose="020B0604020202020204"/>
                </a:rPr>
                <a:t>Academic Senate Governance Model</a:t>
              </a:r>
            </a:p>
            <a:p>
              <a:pPr algn="ctr" defTabSz="609585"/>
              <a:r>
                <a:rPr lang="en-AU" sz="1067" i="1">
                  <a:solidFill>
                    <a:srgbClr val="000000"/>
                  </a:solidFill>
                  <a:latin typeface="Arial" panose="020B0604020202020204"/>
                </a:rPr>
                <a:t>governance-level approval and oversight of academic/research processes and outcomes – aligned to HESF and TEQSA</a:t>
              </a:r>
              <a:endParaRPr lang="en-AU" sz="1200" i="1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7A39234-900B-6096-34DE-1243257A8204}"/>
                </a:ext>
              </a:extLst>
            </p:cNvPr>
            <p:cNvSpPr/>
            <p:nvPr/>
          </p:nvSpPr>
          <p:spPr>
            <a:xfrm>
              <a:off x="8002908" y="1398793"/>
              <a:ext cx="756904" cy="55741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 defTabSz="609585">
                <a:spcAft>
                  <a:spcPts val="400"/>
                </a:spcAft>
              </a:pPr>
              <a:r>
                <a:rPr lang="en-AU" sz="1067" b="1">
                  <a:solidFill>
                    <a:srgbClr val="000000"/>
                  </a:solidFill>
                  <a:latin typeface="Arial" panose="020B0604020202020204"/>
                </a:rPr>
                <a:t>Academic Senate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23DF56E-793D-C115-6A40-ADE754B7CBB5}"/>
                </a:ext>
              </a:extLst>
            </p:cNvPr>
            <p:cNvSpPr/>
            <p:nvPr/>
          </p:nvSpPr>
          <p:spPr>
            <a:xfrm>
              <a:off x="3286590" y="1404426"/>
              <a:ext cx="702609" cy="557411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48000" rtlCol="0" anchor="ctr" anchorCtr="0"/>
            <a:lstStyle/>
            <a:p>
              <a:pPr algn="ctr" defTabSz="609585">
                <a:spcAft>
                  <a:spcPts val="800"/>
                </a:spcAft>
              </a:pPr>
              <a:r>
                <a:rPr lang="en-AU" sz="1067" i="1">
                  <a:solidFill>
                    <a:srgbClr val="000000"/>
                  </a:solidFill>
                  <a:latin typeface="Arial" panose="020B0604020202020204"/>
                </a:rPr>
                <a:t>Approval </a:t>
              </a:r>
            </a:p>
            <a:p>
              <a:pPr algn="ctr" defTabSz="609585"/>
              <a:r>
                <a:rPr lang="en-AU" sz="1067" b="1">
                  <a:solidFill>
                    <a:srgbClr val="000000"/>
                  </a:solidFill>
                  <a:latin typeface="Arial" panose="020B0604020202020204"/>
                </a:rPr>
                <a:t>Academic Senate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E037D63-9F38-7B04-5C8F-91C8C8C615CE}"/>
                </a:ext>
              </a:extLst>
            </p:cNvPr>
            <p:cNvSpPr/>
            <p:nvPr/>
          </p:nvSpPr>
          <p:spPr>
            <a:xfrm>
              <a:off x="2391884" y="940538"/>
              <a:ext cx="1597313" cy="355788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 defTabSz="609585"/>
              <a:r>
                <a:rPr lang="en-AU" sz="1200" b="1">
                  <a:solidFill>
                    <a:srgbClr val="D1DADA">
                      <a:lumMod val="25000"/>
                    </a:srgbClr>
                  </a:solidFill>
                  <a:latin typeface="Arial" panose="020B0604020202020204"/>
                </a:rPr>
                <a:t>Institutional Frameworks</a:t>
              </a:r>
              <a:endParaRPr lang="en-AU" sz="1200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81D559AA-8518-C7B0-7240-A29901BCC4B0}"/>
                </a:ext>
              </a:extLst>
            </p:cNvPr>
            <p:cNvSpPr/>
            <p:nvPr/>
          </p:nvSpPr>
          <p:spPr>
            <a:xfrm>
              <a:off x="4241717" y="937439"/>
              <a:ext cx="1823864" cy="355788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 defTabSz="609585"/>
              <a:r>
                <a:rPr lang="en-AU" sz="1200" b="1">
                  <a:solidFill>
                    <a:srgbClr val="000000"/>
                  </a:solidFill>
                  <a:latin typeface="Arial" panose="020B0604020202020204"/>
                </a:rPr>
                <a:t>Individual Decisions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EC1C232-70DC-A1A3-3DA3-3EF902D66BFC}"/>
                </a:ext>
              </a:extLst>
            </p:cNvPr>
            <p:cNvSpPr/>
            <p:nvPr/>
          </p:nvSpPr>
          <p:spPr>
            <a:xfrm>
              <a:off x="6318101" y="944994"/>
              <a:ext cx="2439407" cy="355788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 defTabSz="609585"/>
              <a:r>
                <a:rPr lang="en-AU" sz="1200" b="1">
                  <a:solidFill>
                    <a:srgbClr val="D1DADA">
                      <a:lumMod val="25000"/>
                    </a:srgbClr>
                  </a:solidFill>
                  <a:latin typeface="Arial" panose="020B0604020202020204"/>
                </a:rPr>
                <a:t>Institutional Oversight</a:t>
              </a:r>
              <a:endParaRPr lang="en-AU" sz="1200">
                <a:solidFill>
                  <a:srgbClr val="D1DADA">
                    <a:lumMod val="25000"/>
                  </a:srgbClr>
                </a:solidFill>
                <a:latin typeface="Arial" panose="020B060402020202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4D3B26B-4169-2E5C-BCFA-77F9CF69D86A}"/>
                </a:ext>
              </a:extLst>
            </p:cNvPr>
            <p:cNvSpPr/>
            <p:nvPr/>
          </p:nvSpPr>
          <p:spPr>
            <a:xfrm>
              <a:off x="5187668" y="1411634"/>
              <a:ext cx="879654" cy="557411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 defTabSz="609585">
                <a:spcAft>
                  <a:spcPts val="400"/>
                </a:spcAft>
              </a:pPr>
              <a:r>
                <a:rPr lang="en-AU" sz="1067" i="1">
                  <a:solidFill>
                    <a:srgbClr val="000000"/>
                  </a:solidFill>
                  <a:latin typeface="Arial" panose="020B0604020202020204"/>
                </a:rPr>
                <a:t>specific risks approved by</a:t>
              </a:r>
            </a:p>
            <a:p>
              <a:pPr algn="ctr" defTabSz="609585"/>
              <a:r>
                <a:rPr lang="en-AU" sz="1067" b="1">
                  <a:solidFill>
                    <a:srgbClr val="000000"/>
                  </a:solidFill>
                  <a:latin typeface="Arial" panose="020B0604020202020204"/>
                </a:rPr>
                <a:t>CQAC or Senate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6F19BC3C-4C67-7895-8ACC-0826C7A25DE2}"/>
                </a:ext>
              </a:extLst>
            </p:cNvPr>
            <p:cNvSpPr/>
            <p:nvPr/>
          </p:nvSpPr>
          <p:spPr>
            <a:xfrm>
              <a:off x="7160335" y="1400990"/>
              <a:ext cx="756904" cy="55741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 defTabSz="609585">
                <a:spcAft>
                  <a:spcPts val="400"/>
                </a:spcAft>
              </a:pPr>
              <a:r>
                <a:rPr lang="en-AU" sz="1067" b="1">
                  <a:solidFill>
                    <a:srgbClr val="000000"/>
                  </a:solidFill>
                  <a:latin typeface="Arial" panose="020B0604020202020204"/>
                </a:rPr>
                <a:t>ARQAC</a:t>
              </a: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9C7339E5-E0EB-281F-C99E-AD1F496B3491}"/>
                </a:ext>
              </a:extLst>
            </p:cNvPr>
            <p:cNvSpPr/>
            <p:nvPr/>
          </p:nvSpPr>
          <p:spPr>
            <a:xfrm>
              <a:off x="6320406" y="1400989"/>
              <a:ext cx="756904" cy="557411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 defTabSz="609585">
                <a:spcAft>
                  <a:spcPts val="400"/>
                </a:spcAft>
              </a:pPr>
              <a:r>
                <a:rPr lang="en-AU" sz="1067" b="1">
                  <a:solidFill>
                    <a:srgbClr val="000000"/>
                  </a:solidFill>
                  <a:latin typeface="Arial" panose="020B0604020202020204"/>
                </a:rPr>
                <a:t>CQAC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7FEF269-C61F-623B-81FD-9AAC73317E9A}"/>
                </a:ext>
              </a:extLst>
            </p:cNvPr>
            <p:cNvSpPr/>
            <p:nvPr/>
          </p:nvSpPr>
          <p:spPr>
            <a:xfrm>
              <a:off x="2391884" y="1404426"/>
              <a:ext cx="702609" cy="564619"/>
            </a:xfrm>
            <a:prstGeom prst="roundRect">
              <a:avLst/>
            </a:prstGeom>
            <a:solidFill>
              <a:schemeClr val="accent6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48000" rtlCol="0" anchor="t" anchorCtr="0"/>
            <a:lstStyle/>
            <a:p>
              <a:pPr algn="ctr" defTabSz="609585">
                <a:spcAft>
                  <a:spcPts val="933"/>
                </a:spcAft>
              </a:pPr>
              <a:r>
                <a:rPr lang="en-AU" sz="1067" i="1">
                  <a:solidFill>
                    <a:srgbClr val="D1DADA">
                      <a:lumMod val="25000"/>
                    </a:srgbClr>
                  </a:solidFill>
                  <a:latin typeface="Arial" panose="020B0604020202020204"/>
                </a:rPr>
                <a:t>Design </a:t>
              </a:r>
            </a:p>
            <a:p>
              <a:pPr algn="ctr" defTabSz="609585">
                <a:spcBef>
                  <a:spcPts val="267"/>
                </a:spcBef>
              </a:pPr>
              <a:r>
                <a:rPr lang="en-AU" sz="1067" b="1">
                  <a:solidFill>
                    <a:srgbClr val="D1DADA">
                      <a:lumMod val="25000"/>
                    </a:srgbClr>
                  </a:solidFill>
                  <a:latin typeface="Arial" panose="020B0604020202020204"/>
                </a:rPr>
                <a:t>Divisions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158926BD-8B03-1BC9-10F5-C364898D4B7E}"/>
                </a:ext>
              </a:extLst>
            </p:cNvPr>
            <p:cNvSpPr/>
            <p:nvPr/>
          </p:nvSpPr>
          <p:spPr>
            <a:xfrm>
              <a:off x="4256426" y="1405337"/>
              <a:ext cx="869850" cy="563708"/>
            </a:xfrm>
            <a:prstGeom prst="roundRect">
              <a:avLst/>
            </a:prstGeom>
            <a:solidFill>
              <a:schemeClr val="accent6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spcAft>
                  <a:spcPts val="400"/>
                </a:spcAft>
              </a:pPr>
              <a:r>
                <a:rPr lang="en-AU" sz="1067" i="1">
                  <a:solidFill>
                    <a:srgbClr val="000000"/>
                  </a:solidFill>
                  <a:latin typeface="Arial" panose="020B0604020202020204"/>
                </a:rPr>
                <a:t>mostly approved by</a:t>
              </a:r>
            </a:p>
            <a:p>
              <a:pPr algn="ctr" defTabSz="609585"/>
              <a:r>
                <a:rPr lang="en-AU" sz="1067" b="1">
                  <a:solidFill>
                    <a:srgbClr val="D1DADA">
                      <a:lumMod val="25000"/>
                    </a:srgbClr>
                  </a:solidFill>
                  <a:latin typeface="Arial" panose="020B0604020202020204"/>
                </a:rPr>
                <a:t>AUs and/or Divisions</a:t>
              </a:r>
            </a:p>
          </p:txBody>
        </p:sp>
        <p:sp>
          <p:nvSpPr>
            <p:cNvPr id="23" name="Arrow: Right 22">
              <a:extLst>
                <a:ext uri="{FF2B5EF4-FFF2-40B4-BE49-F238E27FC236}">
                  <a16:creationId xmlns:a16="http://schemas.microsoft.com/office/drawing/2014/main" id="{915BC2E3-568B-BBAD-D03F-D80F64C2EFCF}"/>
                </a:ext>
              </a:extLst>
            </p:cNvPr>
            <p:cNvSpPr/>
            <p:nvPr/>
          </p:nvSpPr>
          <p:spPr>
            <a:xfrm>
              <a:off x="3117307" y="1565996"/>
              <a:ext cx="147749" cy="171000"/>
            </a:xfrm>
            <a:prstGeom prst="rightArrow">
              <a:avLst/>
            </a:prstGeom>
            <a:solidFill>
              <a:schemeClr val="accent3"/>
            </a:solidFill>
            <a:ln w="6350">
              <a:solidFill>
                <a:schemeClr val="accent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609585"/>
              <a:endParaRPr lang="en-AU" sz="1600" err="1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FF442A9C-F70D-93F1-9AF8-2D24F7CC7A0D}"/>
              </a:ext>
            </a:extLst>
          </p:cNvPr>
          <p:cNvSpPr txBox="1"/>
          <p:nvPr/>
        </p:nvSpPr>
        <p:spPr>
          <a:xfrm>
            <a:off x="135038" y="125393"/>
            <a:ext cx="12053740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09585"/>
            <a:r>
              <a:rPr lang="en-AU" sz="1600" b="1">
                <a:solidFill>
                  <a:srgbClr val="000000"/>
                </a:solidFill>
                <a:latin typeface="Arial" panose="020B0604020202020204"/>
                <a:cs typeface="Arial"/>
              </a:rPr>
              <a:t>Role of Academic Senate – Research and Research Training</a:t>
            </a:r>
            <a:endParaRPr lang="en-US" sz="1867">
              <a:solidFill>
                <a:srgbClr val="000000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88408370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UniTas Greens">
      <a:dk1>
        <a:srgbClr val="000000"/>
      </a:dk1>
      <a:lt1>
        <a:srgbClr val="FFFFFF"/>
      </a:lt1>
      <a:dk2>
        <a:srgbClr val="5B5B5B"/>
      </a:dk2>
      <a:lt2>
        <a:srgbClr val="F3F5F4"/>
      </a:lt2>
      <a:accent1>
        <a:srgbClr val="B0C5BE"/>
      </a:accent1>
      <a:accent2>
        <a:srgbClr val="858585"/>
      </a:accent2>
      <a:accent3>
        <a:srgbClr val="8AA8A3"/>
      </a:accent3>
      <a:accent4>
        <a:srgbClr val="B3B5B3"/>
      </a:accent4>
      <a:accent5>
        <a:srgbClr val="C0D5D8"/>
      </a:accent5>
      <a:accent6>
        <a:srgbClr val="D1DADA"/>
      </a:accent6>
      <a:hlink>
        <a:srgbClr val="8AA7A3"/>
      </a:hlink>
      <a:folHlink>
        <a:srgbClr val="B2B5B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solidFill>
            <a:schemeClr val="accent2"/>
          </a:solidFill>
        </a:ln>
      </a:spPr>
      <a:bodyPr rtlCol="0" anchor="ctr"/>
      <a:lstStyle>
        <a:defPPr algn="l">
          <a:defRPr sz="12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wrap="square" lIns="36000" tIns="36000" rIns="36000" bIns="36000" rtlCol="0">
        <a:spAutoFit/>
      </a:bodyPr>
      <a:lstStyle>
        <a:defPPr marL="0" indent="0" algn="l">
          <a:buNone/>
          <a:defRPr sz="12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8f8310f-8886-4827-86f2-946ab8fa2aa2">
      <Terms xmlns="http://schemas.microsoft.com/office/infopath/2007/PartnerControls"/>
    </lcf76f155ced4ddcb4097134ff3c332f>
    <TaxCatchAll xmlns="2d221494-178b-4357-bea6-3a87c5967eb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D8E2382F88ED4BAC58AA90B7F9397D" ma:contentTypeVersion="18" ma:contentTypeDescription="Create a new document." ma:contentTypeScope="" ma:versionID="a1d5c79399d5954f72e6fc9ad4e6dc33">
  <xsd:schema xmlns:xsd="http://www.w3.org/2001/XMLSchema" xmlns:xs="http://www.w3.org/2001/XMLSchema" xmlns:p="http://schemas.microsoft.com/office/2006/metadata/properties" xmlns:ns2="c8f8310f-8886-4827-86f2-946ab8fa2aa2" xmlns:ns3="69658dca-591b-4bdc-9be8-43ad52ac81fa" xmlns:ns4="2d221494-178b-4357-bea6-3a87c5967eb4" targetNamespace="http://schemas.microsoft.com/office/2006/metadata/properties" ma:root="true" ma:fieldsID="587270609cc9678e55e2e77763eebaa3" ns2:_="" ns3:_="" ns4:_="">
    <xsd:import namespace="c8f8310f-8886-4827-86f2-946ab8fa2aa2"/>
    <xsd:import namespace="69658dca-591b-4bdc-9be8-43ad52ac81fa"/>
    <xsd:import namespace="2d221494-178b-4357-bea6-3a87c5967e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f8310f-8886-4827-86f2-946ab8fa2a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be76f96-e7f0-4e7c-b4d8-bf0f4c547e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658dca-591b-4bdc-9be8-43ad52ac81fa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221494-178b-4357-bea6-3a87c5967eb4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48c5eca3-baa5-4a62-9557-dc56dd5001c2}" ma:internalName="TaxCatchAll" ma:showField="CatchAllData" ma:web="69658dca-591b-4bdc-9be8-43ad52ac81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0151091-AD34-47E4-8479-64AB4C3D84FF}">
  <ds:schemaRefs>
    <ds:schemaRef ds:uri="2d221494-178b-4357-bea6-3a87c5967eb4"/>
    <ds:schemaRef ds:uri="c8f8310f-8886-4827-86f2-946ab8fa2aa2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015A8C8-BDFD-49B3-959F-7E231F531987}">
  <ds:schemaRefs>
    <ds:schemaRef ds:uri="2d221494-178b-4357-bea6-3a87c5967eb4"/>
    <ds:schemaRef ds:uri="69658dca-591b-4bdc-9be8-43ad52ac81fa"/>
    <ds:schemaRef ds:uri="c8f8310f-8886-4827-86f2-946ab8fa2aa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0C27F31-9D01-4C43-9C32-2311B78E1ED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408</Words>
  <Application>Microsoft Office PowerPoint</Application>
  <PresentationFormat>Widescreen</PresentationFormat>
  <Paragraphs>137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Aptos</vt:lpstr>
      <vt:lpstr>Arial</vt:lpstr>
      <vt:lpstr>1_Office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Kieren Rix</dc:creator>
  <cp:lastModifiedBy>Nicky Bawle</cp:lastModifiedBy>
  <cp:revision>3</cp:revision>
  <dcterms:created xsi:type="dcterms:W3CDTF">2025-08-27T02:30:57Z</dcterms:created>
  <dcterms:modified xsi:type="dcterms:W3CDTF">2026-03-25T23:41:12Z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0x01010015D8E2382F88ED4BAC58AA90B7F9397D</vt:lpwstr>
  </property>
  <property fmtid="{D5CDD505-2E9C-101B-9397-08002B2CF9AE}" pid="3" name="MediaServiceImageTags">
    <vt:lpwstr/>
  </property>
</Properties>
</file>